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Override ContentType="application/vnd.openxmlformats-officedocument.theme+xml" PartName="/ppt/theme/theme9.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2" r:id="rId6"/>
    <p:sldMasterId id="2147483654" r:id="rId7"/>
    <p:sldMasterId id="2147483657" r:id="rId8"/>
    <p:sldMasterId id="2147483660" r:id="rId9"/>
    <p:sldMasterId id="2147483662" r:id="rId10"/>
    <p:sldMasterId id="2147483665" r:id="rId11"/>
    <p:sldMasterId id="2147483667" r:id="rId12"/>
    <p:sldMasterId id="2147483670" r:id="rId13"/>
    <p:sldMasterId id="2147483672" r:id="rId14"/>
    <p:sldMasterId id="2147483675" r:id="rId15"/>
  </p:sldMasterIdLst>
  <p:notesMasterIdLst>
    <p:notesMasterId r:id="rId16"/>
  </p:notesMasterIdLst>
  <p:sldIdLst>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Lst>
  <p:sldSz cy="6858000" cx="9144000"/>
  <p:notesSz cx="7010400" cy="9296400"/>
  <p:embeddedFontLst>
    <p:embeddedFont>
      <p:font typeface="Helvetica Neue"/>
      <p:regular r:id="rId30"/>
      <p:bold r:id="rId31"/>
      <p:italic r:id="rId32"/>
      <p:boldItalic r:id="rId33"/>
    </p:embeddedFont>
    <p:embeddedFont>
      <p:font typeface="Arial Black"/>
      <p:regular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35" roundtripDataSignature="AMtx7mhk35xnfiNbLwSo+AOsAm7hyulQK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412363F-CDB3-4972-A424-ADFD49A99C77}">
  <a:tblStyle styleId="{1412363F-CDB3-4972-A424-ADFD49A99C77}" styleName="Table_0">
    <a:wholeTbl>
      <a:tcTxStyle b="off" i="off">
        <a:font>
          <a:latin typeface="Helvetica"/>
          <a:ea typeface="Helvetica"/>
          <a:cs typeface="Helvetica"/>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3E7"/>
          </a:solidFill>
        </a:fill>
      </a:tcStyle>
    </a:wholeTbl>
    <a:band1H>
      <a:tcTxStyle/>
      <a:tcStyle>
        <a:fill>
          <a:solidFill>
            <a:srgbClr val="FEE7CC"/>
          </a:solidFill>
        </a:fill>
      </a:tcStyle>
    </a:band1H>
    <a:band2H>
      <a:tcTxStyle/>
    </a:band2H>
    <a:band1V>
      <a:tcTxStyle/>
      <a:tcStyle>
        <a:fill>
          <a:solidFill>
            <a:srgbClr val="FEE7CC"/>
          </a:solidFill>
        </a:fill>
      </a:tcStyle>
    </a:band1V>
    <a:band2V>
      <a:tcTxStyle/>
    </a:band2V>
    <a:lastCol>
      <a:tcTxStyle b="on" i="off">
        <a:font>
          <a:latin typeface="Helvetica"/>
          <a:ea typeface="Helvetica"/>
          <a:cs typeface="Helvetica"/>
        </a:font>
        <a:schemeClr val="lt1"/>
      </a:tcTxStyle>
      <a:tcStyle>
        <a:fill>
          <a:solidFill>
            <a:schemeClr val="accent1"/>
          </a:solidFill>
        </a:fill>
      </a:tcStyle>
    </a:lastCol>
    <a:firstCol>
      <a:tcTxStyle b="on" i="off">
        <a:font>
          <a:latin typeface="Helvetica"/>
          <a:ea typeface="Helvetica"/>
          <a:cs typeface="Helvetica"/>
        </a:font>
        <a:schemeClr val="lt1"/>
      </a:tcTxStyle>
      <a:tcStyle>
        <a:fill>
          <a:solidFill>
            <a:schemeClr val="accent1"/>
          </a:solidFill>
        </a:fill>
      </a:tcStyle>
    </a:firstCol>
    <a:lastRow>
      <a:tcTxStyle b="on" i="off">
        <a:font>
          <a:latin typeface="Helvetica"/>
          <a:ea typeface="Helvetica"/>
          <a:cs typeface="Helvetica"/>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Helvetica"/>
          <a:ea typeface="Helvetica"/>
          <a:cs typeface="Helvetica"/>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4.xml"/><Relationship Id="rId22" Type="http://schemas.openxmlformats.org/officeDocument/2006/relationships/slide" Target="slides/slide6.xml"/><Relationship Id="rId21" Type="http://schemas.openxmlformats.org/officeDocument/2006/relationships/slide" Target="slides/slide5.xml"/><Relationship Id="rId24" Type="http://schemas.openxmlformats.org/officeDocument/2006/relationships/slide" Target="slides/slide8.xml"/><Relationship Id="rId23" Type="http://schemas.openxmlformats.org/officeDocument/2006/relationships/slide" Target="slides/slide7.xml"/><Relationship Id="rId1" Type="http://schemas.openxmlformats.org/officeDocument/2006/relationships/theme" Target="theme/theme1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26" Type="http://schemas.openxmlformats.org/officeDocument/2006/relationships/slide" Target="slides/slide10.xml"/><Relationship Id="rId25" Type="http://schemas.openxmlformats.org/officeDocument/2006/relationships/slide" Target="slides/slide9.xml"/><Relationship Id="rId28" Type="http://schemas.openxmlformats.org/officeDocument/2006/relationships/slide" Target="slides/slide12.xml"/><Relationship Id="rId27" Type="http://schemas.openxmlformats.org/officeDocument/2006/relationships/slide" Target="slides/slide11.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13.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font" Target="fonts/HelveticaNeue-bold.fntdata"/><Relationship Id="rId30" Type="http://schemas.openxmlformats.org/officeDocument/2006/relationships/font" Target="fonts/HelveticaNeue-regular.fntdata"/><Relationship Id="rId11" Type="http://schemas.openxmlformats.org/officeDocument/2006/relationships/slideMaster" Target="slideMasters/slideMaster7.xml"/><Relationship Id="rId33" Type="http://schemas.openxmlformats.org/officeDocument/2006/relationships/font" Target="fonts/HelveticaNeue-boldItalic.fntdata"/><Relationship Id="rId10" Type="http://schemas.openxmlformats.org/officeDocument/2006/relationships/slideMaster" Target="slideMasters/slideMaster6.xml"/><Relationship Id="rId32" Type="http://schemas.openxmlformats.org/officeDocument/2006/relationships/font" Target="fonts/HelveticaNeue-italic.fntdata"/><Relationship Id="rId13" Type="http://schemas.openxmlformats.org/officeDocument/2006/relationships/slideMaster" Target="slideMasters/slideMaster9.xml"/><Relationship Id="rId35" Type="http://customschemas.google.com/relationships/presentationmetadata" Target="metadata"/><Relationship Id="rId12" Type="http://schemas.openxmlformats.org/officeDocument/2006/relationships/slideMaster" Target="slideMasters/slideMaster8.xml"/><Relationship Id="rId34" Type="http://schemas.openxmlformats.org/officeDocument/2006/relationships/font" Target="fonts/ArialBlack-regular.fntdata"/><Relationship Id="rId15" Type="http://schemas.openxmlformats.org/officeDocument/2006/relationships/slideMaster" Target="slideMasters/slideMaster11.xml"/><Relationship Id="rId14" Type="http://schemas.openxmlformats.org/officeDocument/2006/relationships/slideMaster" Target="slideMasters/slideMaster10.xml"/><Relationship Id="rId17" Type="http://schemas.openxmlformats.org/officeDocument/2006/relationships/slide" Target="slides/slide1.xml"/><Relationship Id="rId16" Type="http://schemas.openxmlformats.org/officeDocument/2006/relationships/notesMaster" Target="notesMasters/notesMaster1.xml"/><Relationship Id="rId19" Type="http://schemas.openxmlformats.org/officeDocument/2006/relationships/slide" Target="slides/slide3.xml"/><Relationship Id="rId1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7840" cy="464820"/>
          </a:xfrm>
          <a:prstGeom prst="rect">
            <a:avLst/>
          </a:prstGeom>
          <a:noFill/>
          <a:ln>
            <a:noFill/>
          </a:ln>
        </p:spPr>
        <p:txBody>
          <a:bodyPr anchorCtr="0" anchor="t"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938" y="0"/>
            <a:ext cx="3037840" cy="464820"/>
          </a:xfrm>
          <a:prstGeom prst="rect">
            <a:avLst/>
          </a:prstGeom>
          <a:noFill/>
          <a:ln>
            <a:noFill/>
          </a:ln>
        </p:spPr>
        <p:txBody>
          <a:bodyPr anchorCtr="0" anchor="t" bIns="46575" lIns="93175" spcFirstLastPara="1" rIns="93175" wrap="square" tIns="4657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rm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3037840" cy="464820"/>
          </a:xfrm>
          <a:prstGeom prst="rect">
            <a:avLst/>
          </a:prstGeom>
          <a:noFill/>
          <a:ln>
            <a:noFill/>
          </a:ln>
        </p:spPr>
        <p:txBody>
          <a:bodyPr anchorCtr="0" anchor="b"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1: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rmAutofit/>
          </a:bodyPr>
          <a:lstStyle/>
          <a:p>
            <a:pPr indent="0" lvl="0" marL="0" rtl="0" algn="l">
              <a:spcBef>
                <a:spcPts val="0"/>
              </a:spcBef>
              <a:spcAft>
                <a:spcPts val="0"/>
              </a:spcAft>
              <a:buNone/>
            </a:pPr>
            <a:r>
              <a:t/>
            </a:r>
            <a:endParaRPr/>
          </a:p>
        </p:txBody>
      </p:sp>
      <p:sp>
        <p:nvSpPr>
          <p:cNvPr id="133" name="Google Shape;133;p1: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0: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10: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rmAutofit/>
          </a:bodyPr>
          <a:lstStyle/>
          <a:p>
            <a:pPr indent="0" lvl="0" marL="0" rtl="0" algn="l">
              <a:spcBef>
                <a:spcPts val="0"/>
              </a:spcBef>
              <a:spcAft>
                <a:spcPts val="0"/>
              </a:spcAft>
              <a:buNone/>
            </a:pPr>
            <a:r>
              <a:t/>
            </a:r>
            <a:endParaRPr/>
          </a:p>
        </p:txBody>
      </p:sp>
      <p:sp>
        <p:nvSpPr>
          <p:cNvPr id="278" name="Google Shape;278;p10: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11: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rmAutofit/>
          </a:bodyPr>
          <a:lstStyle/>
          <a:p>
            <a:pPr indent="0" lvl="0" marL="0" rtl="0" algn="l">
              <a:spcBef>
                <a:spcPts val="0"/>
              </a:spcBef>
              <a:spcAft>
                <a:spcPts val="0"/>
              </a:spcAft>
              <a:buNone/>
            </a:pPr>
            <a:r>
              <a:t/>
            </a:r>
            <a:endParaRPr/>
          </a:p>
        </p:txBody>
      </p:sp>
      <p:sp>
        <p:nvSpPr>
          <p:cNvPr id="291" name="Google Shape;291;p11: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12: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rmAutofit/>
          </a:bodyPr>
          <a:lstStyle/>
          <a:p>
            <a:pPr indent="0" lvl="0" marL="0" rtl="0" algn="l">
              <a:spcBef>
                <a:spcPts val="0"/>
              </a:spcBef>
              <a:spcAft>
                <a:spcPts val="0"/>
              </a:spcAft>
              <a:buNone/>
            </a:pPr>
            <a:r>
              <a:t/>
            </a:r>
            <a:endParaRPr/>
          </a:p>
        </p:txBody>
      </p:sp>
      <p:sp>
        <p:nvSpPr>
          <p:cNvPr id="306" name="Google Shape;306;p12: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3:notes"/>
          <p:cNvSpPr txBox="1"/>
          <p:nvPr>
            <p:ph idx="1" type="body"/>
          </p:nvPr>
        </p:nvSpPr>
        <p:spPr>
          <a:xfrm>
            <a:off x="701040" y="4415790"/>
            <a:ext cx="5608320" cy="4183380"/>
          </a:xfrm>
          <a:prstGeom prst="rect">
            <a:avLst/>
          </a:prstGeom>
        </p:spPr>
        <p:txBody>
          <a:bodyPr anchorCtr="0" anchor="t" bIns="46575" lIns="93175" spcFirstLastPara="1" rIns="93175" wrap="square" tIns="46575">
            <a:normAutofit/>
          </a:bodyPr>
          <a:lstStyle/>
          <a:p>
            <a:pPr indent="0" lvl="0" marL="0" rtl="0" algn="l">
              <a:spcBef>
                <a:spcPts val="0"/>
              </a:spcBef>
              <a:spcAft>
                <a:spcPts val="0"/>
              </a:spcAft>
              <a:buNone/>
            </a:pPr>
            <a:r>
              <a:t/>
            </a:r>
            <a:endParaRPr/>
          </a:p>
        </p:txBody>
      </p:sp>
      <p:sp>
        <p:nvSpPr>
          <p:cNvPr id="319" name="Google Shape;319;p1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2: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rmAutofit/>
          </a:bodyPr>
          <a:lstStyle/>
          <a:p>
            <a:pPr indent="0" lvl="0" marL="0" rtl="0" algn="l">
              <a:spcBef>
                <a:spcPts val="0"/>
              </a:spcBef>
              <a:spcAft>
                <a:spcPts val="0"/>
              </a:spcAft>
              <a:buNone/>
            </a:pPr>
            <a:r>
              <a:t/>
            </a:r>
            <a:endParaRPr/>
          </a:p>
        </p:txBody>
      </p:sp>
      <p:sp>
        <p:nvSpPr>
          <p:cNvPr id="139" name="Google Shape;139;p2: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3: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rmAutofit/>
          </a:bodyPr>
          <a:lstStyle/>
          <a:p>
            <a:pPr indent="0" lvl="0" marL="0" rtl="0" algn="l">
              <a:spcBef>
                <a:spcPts val="0"/>
              </a:spcBef>
              <a:spcAft>
                <a:spcPts val="0"/>
              </a:spcAft>
              <a:buNone/>
            </a:pPr>
            <a:r>
              <a:t/>
            </a:r>
            <a:endParaRPr/>
          </a:p>
        </p:txBody>
      </p:sp>
      <p:sp>
        <p:nvSpPr>
          <p:cNvPr id="151" name="Google Shape;151;p3: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4: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rmAutofit/>
          </a:bodyPr>
          <a:lstStyle/>
          <a:p>
            <a:pPr indent="0" lvl="0" marL="0" rtl="0" algn="l">
              <a:spcBef>
                <a:spcPts val="0"/>
              </a:spcBef>
              <a:spcAft>
                <a:spcPts val="0"/>
              </a:spcAft>
              <a:buNone/>
            </a:pPr>
            <a:r>
              <a:t/>
            </a:r>
            <a:endParaRPr/>
          </a:p>
        </p:txBody>
      </p:sp>
      <p:sp>
        <p:nvSpPr>
          <p:cNvPr id="164" name="Google Shape;164;p4: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5: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rmAutofit/>
          </a:bodyPr>
          <a:lstStyle/>
          <a:p>
            <a:pPr indent="0" lvl="0" marL="0" rtl="0" algn="l">
              <a:spcBef>
                <a:spcPts val="0"/>
              </a:spcBef>
              <a:spcAft>
                <a:spcPts val="0"/>
              </a:spcAft>
              <a:buNone/>
            </a:pPr>
            <a:r>
              <a:t/>
            </a:r>
            <a:endParaRPr/>
          </a:p>
        </p:txBody>
      </p:sp>
      <p:sp>
        <p:nvSpPr>
          <p:cNvPr id="181" name="Google Shape;181;p5: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6: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rmAutofit/>
          </a:bodyPr>
          <a:lstStyle/>
          <a:p>
            <a:pPr indent="0" lvl="0" marL="0" rtl="0" algn="l">
              <a:spcBef>
                <a:spcPts val="0"/>
              </a:spcBef>
              <a:spcAft>
                <a:spcPts val="0"/>
              </a:spcAft>
              <a:buNone/>
            </a:pPr>
            <a:r>
              <a:t/>
            </a:r>
            <a:endParaRPr/>
          </a:p>
        </p:txBody>
      </p:sp>
      <p:sp>
        <p:nvSpPr>
          <p:cNvPr id="206" name="Google Shape;206;p6: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7:notes"/>
          <p:cNvSpPr txBox="1"/>
          <p:nvPr>
            <p:ph idx="1" type="body"/>
          </p:nvPr>
        </p:nvSpPr>
        <p:spPr>
          <a:xfrm>
            <a:off x="701040" y="4415790"/>
            <a:ext cx="5608320" cy="4183380"/>
          </a:xfrm>
          <a:prstGeom prst="rect">
            <a:avLst/>
          </a:prstGeom>
        </p:spPr>
        <p:txBody>
          <a:bodyPr anchorCtr="0" anchor="t" bIns="46575" lIns="93175" spcFirstLastPara="1" rIns="93175" wrap="square" tIns="46575">
            <a:normAutofit/>
          </a:bodyPr>
          <a:lstStyle/>
          <a:p>
            <a:pPr indent="0" lvl="0" marL="0" rtl="0" algn="l">
              <a:spcBef>
                <a:spcPts val="0"/>
              </a:spcBef>
              <a:spcAft>
                <a:spcPts val="0"/>
              </a:spcAft>
              <a:buNone/>
            </a:pPr>
            <a:r>
              <a:t/>
            </a:r>
            <a:endParaRPr/>
          </a:p>
        </p:txBody>
      </p:sp>
      <p:sp>
        <p:nvSpPr>
          <p:cNvPr id="218" name="Google Shape;218;p7: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8: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8: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rmAutofit/>
          </a:bodyPr>
          <a:lstStyle/>
          <a:p>
            <a:pPr indent="0" lvl="0" marL="0" rtl="0" algn="l">
              <a:spcBef>
                <a:spcPts val="0"/>
              </a:spcBef>
              <a:spcAft>
                <a:spcPts val="0"/>
              </a:spcAft>
              <a:buNone/>
            </a:pPr>
            <a:r>
              <a:t/>
            </a:r>
            <a:endParaRPr/>
          </a:p>
        </p:txBody>
      </p:sp>
      <p:sp>
        <p:nvSpPr>
          <p:cNvPr id="242" name="Google Shape;242;p8: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9: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9: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rmAutofit/>
          </a:bodyPr>
          <a:lstStyle/>
          <a:p>
            <a:pPr indent="0" lvl="0" marL="0" rtl="0" algn="l">
              <a:spcBef>
                <a:spcPts val="0"/>
              </a:spcBef>
              <a:spcAft>
                <a:spcPts val="0"/>
              </a:spcAft>
              <a:buNone/>
            </a:pPr>
            <a:r>
              <a:t/>
            </a:r>
            <a:endParaRPr/>
          </a:p>
        </p:txBody>
      </p:sp>
      <p:sp>
        <p:nvSpPr>
          <p:cNvPr id="263" name="Google Shape;263;p9: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15"/>
          <p:cNvSpPr txBox="1"/>
          <p:nvPr>
            <p:ph idx="1" type="body"/>
          </p:nvPr>
        </p:nvSpPr>
        <p:spPr>
          <a:xfrm>
            <a:off x="357158" y="357166"/>
            <a:ext cx="8429655" cy="785818"/>
          </a:xfrm>
          <a:prstGeom prst="rect">
            <a:avLst/>
          </a:prstGeom>
          <a:noFill/>
          <a:ln>
            <a:noFill/>
          </a:ln>
        </p:spPr>
        <p:txBody>
          <a:bodyPr anchorCtr="0" anchor="t" bIns="45700" lIns="91425" spcFirstLastPara="1" rIns="91425" wrap="square" tIns="45700">
            <a:normAutofit/>
          </a:bodyPr>
          <a:lstStyle>
            <a:lvl1pPr indent="-228600" lvl="0" marL="457200" algn="l">
              <a:spcBef>
                <a:spcPts val="880"/>
              </a:spcBef>
              <a:spcAft>
                <a:spcPts val="0"/>
              </a:spcAft>
              <a:buClr>
                <a:schemeClr val="dk2"/>
              </a:buClr>
              <a:buSzPts val="4400"/>
              <a:buFont typeface="Helvetica Neue"/>
              <a:buNone/>
              <a:defRPr b="1" sz="4400"/>
            </a:lvl1pPr>
            <a:lvl2pPr indent="-342900" lvl="1" marL="914400" algn="l">
              <a:spcBef>
                <a:spcPts val="360"/>
              </a:spcBef>
              <a:spcAft>
                <a:spcPts val="0"/>
              </a:spcAft>
              <a:buClr>
                <a:schemeClr val="dk2"/>
              </a:buClr>
              <a:buSzPts val="18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 name="Google Shape;15;p15"/>
          <p:cNvSpPr txBox="1"/>
          <p:nvPr>
            <p:ph idx="2" type="body"/>
          </p:nvPr>
        </p:nvSpPr>
        <p:spPr>
          <a:xfrm>
            <a:off x="357158" y="1142985"/>
            <a:ext cx="7643866" cy="1214446"/>
          </a:xfrm>
          <a:prstGeom prst="rect">
            <a:avLst/>
          </a:prstGeom>
          <a:noFill/>
          <a:ln>
            <a:noFill/>
          </a:ln>
        </p:spPr>
        <p:txBody>
          <a:bodyPr anchorCtr="0" anchor="t" bIns="45700" lIns="91425" spcFirstLastPara="1" rIns="91425" wrap="square" tIns="45700">
            <a:normAutofit/>
          </a:bodyPr>
          <a:lstStyle>
            <a:lvl1pPr indent="-228600" lvl="0" marL="457200" algn="l">
              <a:spcBef>
                <a:spcPts val="640"/>
              </a:spcBef>
              <a:spcAft>
                <a:spcPts val="0"/>
              </a:spcAft>
              <a:buClr>
                <a:schemeClr val="dk2"/>
              </a:buClr>
              <a:buSzPts val="3200"/>
              <a:buFont typeface="Helvetica Neue"/>
              <a:buNone/>
              <a:defRPr b="0"/>
            </a:lvl1pPr>
            <a:lvl2pPr indent="-342900" lvl="1" marL="914400" algn="l">
              <a:spcBef>
                <a:spcPts val="360"/>
              </a:spcBef>
              <a:spcAft>
                <a:spcPts val="0"/>
              </a:spcAft>
              <a:buClr>
                <a:schemeClr val="dk2"/>
              </a:buClr>
              <a:buSzPts val="18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 name="Google Shape;16;p15"/>
          <p:cNvSpPr txBox="1"/>
          <p:nvPr>
            <p:ph idx="10" type="dt"/>
          </p:nvPr>
        </p:nvSpPr>
        <p:spPr>
          <a:xfrm>
            <a:off x="357158"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Helvetica Neue"/>
                <a:ea typeface="Helvetica Neue"/>
                <a:cs typeface="Helvetica Neue"/>
                <a:sym typeface="Helvetica Neue"/>
              </a:defRPr>
            </a:lvl1pPr>
            <a:lvl2pPr lvl="1"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2pPr>
            <a:lvl3pPr lvl="2"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3pPr>
            <a:lvl4pPr lvl="3"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4pPr>
            <a:lvl5pPr lvl="4"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5pPr>
            <a:lvl6pPr lvl="5"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6pPr>
            <a:lvl7pPr lvl="6"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7pPr>
            <a:lvl8pPr lvl="7"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8pPr>
            <a:lvl9pPr lvl="8"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Content Slide 1">
  <p:cSld name="Red Content Slide 1">
    <p:spTree>
      <p:nvGrpSpPr>
        <p:cNvPr id="68" name="Shape 68"/>
        <p:cNvGrpSpPr/>
        <p:nvPr/>
      </p:nvGrpSpPr>
      <p:grpSpPr>
        <a:xfrm>
          <a:off x="0" y="0"/>
          <a:ext cx="0" cy="0"/>
          <a:chOff x="0" y="0"/>
          <a:chExt cx="0" cy="0"/>
        </a:xfrm>
      </p:grpSpPr>
      <p:sp>
        <p:nvSpPr>
          <p:cNvPr id="69" name="Google Shape;69;p29"/>
          <p:cNvSpPr txBox="1"/>
          <p:nvPr>
            <p:ph idx="1" type="body"/>
          </p:nvPr>
        </p:nvSpPr>
        <p:spPr>
          <a:xfrm>
            <a:off x="357158" y="357188"/>
            <a:ext cx="8358187" cy="1143000"/>
          </a:xfrm>
          <a:prstGeom prst="rect">
            <a:avLst/>
          </a:prstGeom>
          <a:noFill/>
          <a:ln>
            <a:noFill/>
          </a:ln>
        </p:spPr>
        <p:txBody>
          <a:bodyPr anchorCtr="0" anchor="t" bIns="45700" lIns="91425" spcFirstLastPara="1" rIns="91425" wrap="square" tIns="45700">
            <a:normAutofit/>
          </a:bodyPr>
          <a:lstStyle>
            <a:lvl1pPr indent="-228600" lvl="0" marL="457200" algn="l">
              <a:spcBef>
                <a:spcPts val="880"/>
              </a:spcBef>
              <a:spcAft>
                <a:spcPts val="0"/>
              </a:spcAft>
              <a:buClr>
                <a:schemeClr val="dk1"/>
              </a:buClr>
              <a:buSzPts val="4400"/>
              <a:buFont typeface="Helvetica Neue"/>
              <a:buNone/>
              <a:defRPr sz="4400">
                <a:solidFill>
                  <a:schemeClr val="dk1"/>
                </a:solidFill>
              </a:defRPr>
            </a:lvl1pPr>
            <a:lvl2pPr indent="-342900" lvl="1" marL="914400" algn="l">
              <a:spcBef>
                <a:spcPts val="360"/>
              </a:spcBef>
              <a:spcAft>
                <a:spcPts val="0"/>
              </a:spcAft>
              <a:buClr>
                <a:schemeClr val="dk2"/>
              </a:buClr>
              <a:buSzPts val="18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0" name="Google Shape;70;p29"/>
          <p:cNvSpPr txBox="1"/>
          <p:nvPr>
            <p:ph idx="2" type="body"/>
          </p:nvPr>
        </p:nvSpPr>
        <p:spPr>
          <a:xfrm>
            <a:off x="357158" y="1500188"/>
            <a:ext cx="8358217" cy="4071937"/>
          </a:xfrm>
          <a:prstGeom prst="rect">
            <a:avLst/>
          </a:prstGeom>
          <a:noFill/>
          <a:ln>
            <a:noFill/>
          </a:ln>
        </p:spPr>
        <p:txBody>
          <a:bodyPr anchorCtr="0" anchor="t" bIns="45700" lIns="91425" spcFirstLastPara="1" rIns="91425" wrap="square" tIns="45700">
            <a:normAutofit/>
          </a:bodyPr>
          <a:lstStyle>
            <a:lvl1pPr indent="-228600" lvl="0" marL="457200" algn="l">
              <a:spcBef>
                <a:spcPts val="640"/>
              </a:spcBef>
              <a:spcAft>
                <a:spcPts val="0"/>
              </a:spcAft>
              <a:buClr>
                <a:schemeClr val="dk2"/>
              </a:buClr>
              <a:buSzPts val="3200"/>
              <a:buFont typeface="Helvetica Neue"/>
              <a:buNone/>
              <a:defRPr/>
            </a:lvl1pPr>
            <a:lvl2pPr indent="-431800" lvl="1" marL="914400" algn="l">
              <a:spcBef>
                <a:spcPts val="640"/>
              </a:spcBef>
              <a:spcAft>
                <a:spcPts val="0"/>
              </a:spcAft>
              <a:buClr>
                <a:schemeClr val="dk2"/>
              </a:buClr>
              <a:buSzPts val="32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29"/>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200">
                <a:solidFill>
                  <a:schemeClr val="lt2"/>
                </a:solidFill>
                <a:latin typeface="Helvetica Neue"/>
                <a:ea typeface="Helvetica Neue"/>
                <a:cs typeface="Helvetica Neue"/>
                <a:sym typeface="Helvetica Neue"/>
              </a:defRPr>
            </a:lvl1pPr>
            <a:lvl2pPr indent="0" lvl="1" marL="0" algn="l">
              <a:spcBef>
                <a:spcPts val="0"/>
              </a:spcBef>
              <a:buNone/>
              <a:defRPr sz="1200">
                <a:solidFill>
                  <a:schemeClr val="lt2"/>
                </a:solidFill>
                <a:latin typeface="Helvetica Neue"/>
                <a:ea typeface="Helvetica Neue"/>
                <a:cs typeface="Helvetica Neue"/>
                <a:sym typeface="Helvetica Neue"/>
              </a:defRPr>
            </a:lvl2pPr>
            <a:lvl3pPr indent="0" lvl="2" marL="0" algn="l">
              <a:spcBef>
                <a:spcPts val="0"/>
              </a:spcBef>
              <a:buNone/>
              <a:defRPr sz="1200">
                <a:solidFill>
                  <a:schemeClr val="lt2"/>
                </a:solidFill>
                <a:latin typeface="Helvetica Neue"/>
                <a:ea typeface="Helvetica Neue"/>
                <a:cs typeface="Helvetica Neue"/>
                <a:sym typeface="Helvetica Neue"/>
              </a:defRPr>
            </a:lvl3pPr>
            <a:lvl4pPr indent="0" lvl="3" marL="0" algn="l">
              <a:spcBef>
                <a:spcPts val="0"/>
              </a:spcBef>
              <a:buNone/>
              <a:defRPr sz="1200">
                <a:solidFill>
                  <a:schemeClr val="lt2"/>
                </a:solidFill>
                <a:latin typeface="Helvetica Neue"/>
                <a:ea typeface="Helvetica Neue"/>
                <a:cs typeface="Helvetica Neue"/>
                <a:sym typeface="Helvetica Neue"/>
              </a:defRPr>
            </a:lvl4pPr>
            <a:lvl5pPr indent="0" lvl="4" marL="0" algn="l">
              <a:spcBef>
                <a:spcPts val="0"/>
              </a:spcBef>
              <a:buNone/>
              <a:defRPr sz="1200">
                <a:solidFill>
                  <a:schemeClr val="lt2"/>
                </a:solidFill>
                <a:latin typeface="Helvetica Neue"/>
                <a:ea typeface="Helvetica Neue"/>
                <a:cs typeface="Helvetica Neue"/>
                <a:sym typeface="Helvetica Neue"/>
              </a:defRPr>
            </a:lvl5pPr>
            <a:lvl6pPr indent="0" lvl="5" marL="0" algn="l">
              <a:spcBef>
                <a:spcPts val="0"/>
              </a:spcBef>
              <a:buNone/>
              <a:defRPr sz="1200">
                <a:solidFill>
                  <a:schemeClr val="lt2"/>
                </a:solidFill>
                <a:latin typeface="Helvetica Neue"/>
                <a:ea typeface="Helvetica Neue"/>
                <a:cs typeface="Helvetica Neue"/>
                <a:sym typeface="Helvetica Neue"/>
              </a:defRPr>
            </a:lvl6pPr>
            <a:lvl7pPr indent="0" lvl="6" marL="0" algn="l">
              <a:spcBef>
                <a:spcPts val="0"/>
              </a:spcBef>
              <a:buNone/>
              <a:defRPr sz="1200">
                <a:solidFill>
                  <a:schemeClr val="lt2"/>
                </a:solidFill>
                <a:latin typeface="Helvetica Neue"/>
                <a:ea typeface="Helvetica Neue"/>
                <a:cs typeface="Helvetica Neue"/>
                <a:sym typeface="Helvetica Neue"/>
              </a:defRPr>
            </a:lvl7pPr>
            <a:lvl8pPr indent="0" lvl="7" marL="0" algn="l">
              <a:spcBef>
                <a:spcPts val="0"/>
              </a:spcBef>
              <a:buNone/>
              <a:defRPr sz="1200">
                <a:solidFill>
                  <a:schemeClr val="lt2"/>
                </a:solidFill>
                <a:latin typeface="Helvetica Neue"/>
                <a:ea typeface="Helvetica Neue"/>
                <a:cs typeface="Helvetica Neue"/>
                <a:sym typeface="Helvetica Neue"/>
              </a:defRPr>
            </a:lvl8pPr>
            <a:lvl9pPr indent="0" lvl="8" mar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Content Slide 2">
  <p:cSld name="Red Content Slide 2">
    <p:spTree>
      <p:nvGrpSpPr>
        <p:cNvPr id="72" name="Shape 72"/>
        <p:cNvGrpSpPr/>
        <p:nvPr/>
      </p:nvGrpSpPr>
      <p:grpSpPr>
        <a:xfrm>
          <a:off x="0" y="0"/>
          <a:ext cx="0" cy="0"/>
          <a:chOff x="0" y="0"/>
          <a:chExt cx="0" cy="0"/>
        </a:xfrm>
      </p:grpSpPr>
      <p:sp>
        <p:nvSpPr>
          <p:cNvPr id="73" name="Google Shape;73;p30"/>
          <p:cNvSpPr txBox="1"/>
          <p:nvPr>
            <p:ph idx="1" type="body"/>
          </p:nvPr>
        </p:nvSpPr>
        <p:spPr>
          <a:xfrm>
            <a:off x="4676804" y="1500167"/>
            <a:ext cx="4038600" cy="4000528"/>
          </a:xfrm>
          <a:prstGeom prst="rect">
            <a:avLst/>
          </a:prstGeom>
          <a:noFill/>
          <a:ln>
            <a:noFill/>
          </a:ln>
        </p:spPr>
        <p:txBody>
          <a:bodyPr anchorCtr="0" anchor="t" bIns="45700" lIns="91425" spcFirstLastPara="1" rIns="91425" wrap="square" tIns="45700">
            <a:normAutofit/>
          </a:bodyPr>
          <a:lstStyle>
            <a:lvl1pPr indent="-228600" lvl="0" marL="457200" algn="l">
              <a:spcBef>
                <a:spcPts val="640"/>
              </a:spcBef>
              <a:spcAft>
                <a:spcPts val="0"/>
              </a:spcAft>
              <a:buClr>
                <a:schemeClr val="dk2"/>
              </a:buClr>
              <a:buSzPts val="3200"/>
              <a:buFont typeface="Helvetica Neue"/>
              <a:buNone/>
              <a:defRPr b="1" sz="3200"/>
            </a:lvl1pPr>
            <a:lvl2pPr indent="-381000" lvl="1" marL="914400" algn="l">
              <a:spcBef>
                <a:spcPts val="480"/>
              </a:spcBef>
              <a:spcAft>
                <a:spcPts val="0"/>
              </a:spcAft>
              <a:buClr>
                <a:schemeClr val="dk2"/>
              </a:buClr>
              <a:buSzPts val="2400"/>
              <a:buChar char="•"/>
              <a:defRPr sz="2400"/>
            </a:lvl2pPr>
            <a:lvl3pPr indent="-355600" lvl="2" marL="1371600" algn="l">
              <a:spcBef>
                <a:spcPts val="400"/>
              </a:spcBef>
              <a:spcAft>
                <a:spcPts val="0"/>
              </a:spcAft>
              <a:buClr>
                <a:schemeClr val="dk2"/>
              </a:buClr>
              <a:buSzPts val="2000"/>
              <a:buChar char="•"/>
              <a:defRPr sz="2000"/>
            </a:lvl3pPr>
            <a:lvl4pPr indent="-342900" lvl="3" marL="1828800" algn="l">
              <a:spcBef>
                <a:spcPts val="360"/>
              </a:spcBef>
              <a:spcAft>
                <a:spcPts val="0"/>
              </a:spcAft>
              <a:buClr>
                <a:schemeClr val="dk2"/>
              </a:buClr>
              <a:buSzPts val="1800"/>
              <a:buChar char="–"/>
              <a:defRPr sz="1800"/>
            </a:lvl4pPr>
            <a:lvl5pPr indent="-342900" lvl="4" marL="2286000" algn="l">
              <a:spcBef>
                <a:spcPts val="360"/>
              </a:spcBef>
              <a:spcAft>
                <a:spcPts val="0"/>
              </a:spcAft>
              <a:buClr>
                <a:schemeClr val="dk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74" name="Google Shape;74;p30"/>
          <p:cNvSpPr txBox="1"/>
          <p:nvPr>
            <p:ph idx="2" type="body"/>
          </p:nvPr>
        </p:nvSpPr>
        <p:spPr>
          <a:xfrm>
            <a:off x="357158" y="1500188"/>
            <a:ext cx="4071937" cy="4000500"/>
          </a:xfrm>
          <a:prstGeom prst="rect">
            <a:avLst/>
          </a:prstGeom>
          <a:noFill/>
          <a:ln>
            <a:noFill/>
          </a:ln>
        </p:spPr>
        <p:txBody>
          <a:bodyPr anchorCtr="0" anchor="t" bIns="45700" lIns="91425" spcFirstLastPara="1" rIns="91425" wrap="square" tIns="45700">
            <a:normAutofit/>
          </a:bodyPr>
          <a:lstStyle>
            <a:lvl1pPr indent="-228600" lvl="0" marL="457200" algn="l">
              <a:spcBef>
                <a:spcPts val="640"/>
              </a:spcBef>
              <a:spcAft>
                <a:spcPts val="0"/>
              </a:spcAft>
              <a:buClr>
                <a:schemeClr val="dk2"/>
              </a:buClr>
              <a:buSzPts val="3200"/>
              <a:buFont typeface="Helvetica Neue"/>
              <a:buNone/>
              <a:defRPr/>
            </a:lvl1pPr>
            <a:lvl2pPr indent="-431800" lvl="1" marL="914400" algn="l">
              <a:spcBef>
                <a:spcPts val="640"/>
              </a:spcBef>
              <a:spcAft>
                <a:spcPts val="0"/>
              </a:spcAft>
              <a:buClr>
                <a:schemeClr val="dk2"/>
              </a:buClr>
              <a:buSzPts val="32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30"/>
          <p:cNvSpPr txBox="1"/>
          <p:nvPr>
            <p:ph idx="3" type="body"/>
          </p:nvPr>
        </p:nvSpPr>
        <p:spPr>
          <a:xfrm>
            <a:off x="357159" y="357188"/>
            <a:ext cx="8358246" cy="1143000"/>
          </a:xfrm>
          <a:prstGeom prst="rect">
            <a:avLst/>
          </a:prstGeom>
          <a:noFill/>
          <a:ln>
            <a:noFill/>
          </a:ln>
        </p:spPr>
        <p:txBody>
          <a:bodyPr anchorCtr="0" anchor="t" bIns="45700" lIns="91425" spcFirstLastPara="1" rIns="91425" wrap="square" tIns="45700">
            <a:normAutofit/>
          </a:bodyPr>
          <a:lstStyle>
            <a:lvl1pPr indent="-228600" lvl="0" marL="457200" algn="l">
              <a:spcBef>
                <a:spcPts val="880"/>
              </a:spcBef>
              <a:spcAft>
                <a:spcPts val="0"/>
              </a:spcAft>
              <a:buClr>
                <a:schemeClr val="dk1"/>
              </a:buClr>
              <a:buSzPts val="4400"/>
              <a:buFont typeface="Helvetica Neue"/>
              <a:buNone/>
              <a:defRPr sz="4400">
                <a:solidFill>
                  <a:schemeClr val="dk1"/>
                </a:solidFill>
              </a:defRPr>
            </a:lvl1pPr>
            <a:lvl2pPr indent="-342900" lvl="1" marL="914400" algn="l">
              <a:spcBef>
                <a:spcPts val="360"/>
              </a:spcBef>
              <a:spcAft>
                <a:spcPts val="0"/>
              </a:spcAft>
              <a:buClr>
                <a:schemeClr val="dk2"/>
              </a:buClr>
              <a:buSzPts val="18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6" name="Google Shape;76;p30"/>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200">
                <a:solidFill>
                  <a:schemeClr val="lt2"/>
                </a:solidFill>
                <a:latin typeface="Helvetica Neue"/>
                <a:ea typeface="Helvetica Neue"/>
                <a:cs typeface="Helvetica Neue"/>
                <a:sym typeface="Helvetica Neue"/>
              </a:defRPr>
            </a:lvl1pPr>
            <a:lvl2pPr indent="0" lvl="1" marL="0" algn="l">
              <a:spcBef>
                <a:spcPts val="0"/>
              </a:spcBef>
              <a:buNone/>
              <a:defRPr sz="1200">
                <a:solidFill>
                  <a:schemeClr val="lt2"/>
                </a:solidFill>
                <a:latin typeface="Helvetica Neue"/>
                <a:ea typeface="Helvetica Neue"/>
                <a:cs typeface="Helvetica Neue"/>
                <a:sym typeface="Helvetica Neue"/>
              </a:defRPr>
            </a:lvl2pPr>
            <a:lvl3pPr indent="0" lvl="2" marL="0" algn="l">
              <a:spcBef>
                <a:spcPts val="0"/>
              </a:spcBef>
              <a:buNone/>
              <a:defRPr sz="1200">
                <a:solidFill>
                  <a:schemeClr val="lt2"/>
                </a:solidFill>
                <a:latin typeface="Helvetica Neue"/>
                <a:ea typeface="Helvetica Neue"/>
                <a:cs typeface="Helvetica Neue"/>
                <a:sym typeface="Helvetica Neue"/>
              </a:defRPr>
            </a:lvl3pPr>
            <a:lvl4pPr indent="0" lvl="3" marL="0" algn="l">
              <a:spcBef>
                <a:spcPts val="0"/>
              </a:spcBef>
              <a:buNone/>
              <a:defRPr sz="1200">
                <a:solidFill>
                  <a:schemeClr val="lt2"/>
                </a:solidFill>
                <a:latin typeface="Helvetica Neue"/>
                <a:ea typeface="Helvetica Neue"/>
                <a:cs typeface="Helvetica Neue"/>
                <a:sym typeface="Helvetica Neue"/>
              </a:defRPr>
            </a:lvl4pPr>
            <a:lvl5pPr indent="0" lvl="4" marL="0" algn="l">
              <a:spcBef>
                <a:spcPts val="0"/>
              </a:spcBef>
              <a:buNone/>
              <a:defRPr sz="1200">
                <a:solidFill>
                  <a:schemeClr val="lt2"/>
                </a:solidFill>
                <a:latin typeface="Helvetica Neue"/>
                <a:ea typeface="Helvetica Neue"/>
                <a:cs typeface="Helvetica Neue"/>
                <a:sym typeface="Helvetica Neue"/>
              </a:defRPr>
            </a:lvl5pPr>
            <a:lvl6pPr indent="0" lvl="5" marL="0" algn="l">
              <a:spcBef>
                <a:spcPts val="0"/>
              </a:spcBef>
              <a:buNone/>
              <a:defRPr sz="1200">
                <a:solidFill>
                  <a:schemeClr val="lt2"/>
                </a:solidFill>
                <a:latin typeface="Helvetica Neue"/>
                <a:ea typeface="Helvetica Neue"/>
                <a:cs typeface="Helvetica Neue"/>
                <a:sym typeface="Helvetica Neue"/>
              </a:defRPr>
            </a:lvl6pPr>
            <a:lvl7pPr indent="0" lvl="6" marL="0" algn="l">
              <a:spcBef>
                <a:spcPts val="0"/>
              </a:spcBef>
              <a:buNone/>
              <a:defRPr sz="1200">
                <a:solidFill>
                  <a:schemeClr val="lt2"/>
                </a:solidFill>
                <a:latin typeface="Helvetica Neue"/>
                <a:ea typeface="Helvetica Neue"/>
                <a:cs typeface="Helvetica Neue"/>
                <a:sym typeface="Helvetica Neue"/>
              </a:defRPr>
            </a:lvl7pPr>
            <a:lvl8pPr indent="0" lvl="7" marL="0" algn="l">
              <a:spcBef>
                <a:spcPts val="0"/>
              </a:spcBef>
              <a:buNone/>
              <a:defRPr sz="1200">
                <a:solidFill>
                  <a:schemeClr val="lt2"/>
                </a:solidFill>
                <a:latin typeface="Helvetica Neue"/>
                <a:ea typeface="Helvetica Neue"/>
                <a:cs typeface="Helvetica Neue"/>
                <a:sym typeface="Helvetica Neue"/>
              </a:defRPr>
            </a:lvl8pPr>
            <a:lvl9pPr indent="0" lvl="8" mar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Divider Slide">
  <p:cSld name="Purple Divider Slide">
    <p:spTree>
      <p:nvGrpSpPr>
        <p:cNvPr id="81" name="Shape 81"/>
        <p:cNvGrpSpPr/>
        <p:nvPr/>
      </p:nvGrpSpPr>
      <p:grpSpPr>
        <a:xfrm>
          <a:off x="0" y="0"/>
          <a:ext cx="0" cy="0"/>
          <a:chOff x="0" y="0"/>
          <a:chExt cx="0" cy="0"/>
        </a:xfrm>
      </p:grpSpPr>
      <p:sp>
        <p:nvSpPr>
          <p:cNvPr id="82" name="Google Shape;82;p32"/>
          <p:cNvSpPr txBox="1"/>
          <p:nvPr>
            <p:ph idx="1" type="body"/>
          </p:nvPr>
        </p:nvSpPr>
        <p:spPr>
          <a:xfrm>
            <a:off x="357158" y="357167"/>
            <a:ext cx="8358188" cy="5214973"/>
          </a:xfrm>
          <a:prstGeom prst="rect">
            <a:avLst/>
          </a:prstGeom>
          <a:noFill/>
          <a:ln>
            <a:noFill/>
          </a:ln>
        </p:spPr>
        <p:txBody>
          <a:bodyPr anchorCtr="0" anchor="t" bIns="45700" lIns="91425" spcFirstLastPara="1" rIns="91425" wrap="square" tIns="45700">
            <a:normAutofit/>
          </a:bodyPr>
          <a:lstStyle>
            <a:lvl1pPr indent="-228600" lvl="0" marL="457200" algn="l">
              <a:spcBef>
                <a:spcPts val="880"/>
              </a:spcBef>
              <a:spcAft>
                <a:spcPts val="0"/>
              </a:spcAft>
              <a:buClr>
                <a:schemeClr val="lt1"/>
              </a:buClr>
              <a:buSzPts val="4400"/>
              <a:buNone/>
              <a:defRPr b="1" sz="4400"/>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3" name="Google Shape;83;p32"/>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200">
                <a:solidFill>
                  <a:schemeClr val="lt2"/>
                </a:solidFill>
                <a:latin typeface="Helvetica Neue"/>
                <a:ea typeface="Helvetica Neue"/>
                <a:cs typeface="Helvetica Neue"/>
                <a:sym typeface="Helvetica Neue"/>
              </a:defRPr>
            </a:lvl1pPr>
            <a:lvl2pPr indent="0" lvl="1" marL="0" algn="l">
              <a:spcBef>
                <a:spcPts val="0"/>
              </a:spcBef>
              <a:buNone/>
              <a:defRPr sz="1200">
                <a:solidFill>
                  <a:schemeClr val="lt2"/>
                </a:solidFill>
                <a:latin typeface="Helvetica Neue"/>
                <a:ea typeface="Helvetica Neue"/>
                <a:cs typeface="Helvetica Neue"/>
                <a:sym typeface="Helvetica Neue"/>
              </a:defRPr>
            </a:lvl2pPr>
            <a:lvl3pPr indent="0" lvl="2" marL="0" algn="l">
              <a:spcBef>
                <a:spcPts val="0"/>
              </a:spcBef>
              <a:buNone/>
              <a:defRPr sz="1200">
                <a:solidFill>
                  <a:schemeClr val="lt2"/>
                </a:solidFill>
                <a:latin typeface="Helvetica Neue"/>
                <a:ea typeface="Helvetica Neue"/>
                <a:cs typeface="Helvetica Neue"/>
                <a:sym typeface="Helvetica Neue"/>
              </a:defRPr>
            </a:lvl3pPr>
            <a:lvl4pPr indent="0" lvl="3" marL="0" algn="l">
              <a:spcBef>
                <a:spcPts val="0"/>
              </a:spcBef>
              <a:buNone/>
              <a:defRPr sz="1200">
                <a:solidFill>
                  <a:schemeClr val="lt2"/>
                </a:solidFill>
                <a:latin typeface="Helvetica Neue"/>
                <a:ea typeface="Helvetica Neue"/>
                <a:cs typeface="Helvetica Neue"/>
                <a:sym typeface="Helvetica Neue"/>
              </a:defRPr>
            </a:lvl4pPr>
            <a:lvl5pPr indent="0" lvl="4" marL="0" algn="l">
              <a:spcBef>
                <a:spcPts val="0"/>
              </a:spcBef>
              <a:buNone/>
              <a:defRPr sz="1200">
                <a:solidFill>
                  <a:schemeClr val="lt2"/>
                </a:solidFill>
                <a:latin typeface="Helvetica Neue"/>
                <a:ea typeface="Helvetica Neue"/>
                <a:cs typeface="Helvetica Neue"/>
                <a:sym typeface="Helvetica Neue"/>
              </a:defRPr>
            </a:lvl5pPr>
            <a:lvl6pPr indent="0" lvl="5" marL="0" algn="l">
              <a:spcBef>
                <a:spcPts val="0"/>
              </a:spcBef>
              <a:buNone/>
              <a:defRPr sz="1200">
                <a:solidFill>
                  <a:schemeClr val="lt2"/>
                </a:solidFill>
                <a:latin typeface="Helvetica Neue"/>
                <a:ea typeface="Helvetica Neue"/>
                <a:cs typeface="Helvetica Neue"/>
                <a:sym typeface="Helvetica Neue"/>
              </a:defRPr>
            </a:lvl6pPr>
            <a:lvl7pPr indent="0" lvl="6" marL="0" algn="l">
              <a:spcBef>
                <a:spcPts val="0"/>
              </a:spcBef>
              <a:buNone/>
              <a:defRPr sz="1200">
                <a:solidFill>
                  <a:schemeClr val="lt2"/>
                </a:solidFill>
                <a:latin typeface="Helvetica Neue"/>
                <a:ea typeface="Helvetica Neue"/>
                <a:cs typeface="Helvetica Neue"/>
                <a:sym typeface="Helvetica Neue"/>
              </a:defRPr>
            </a:lvl7pPr>
            <a:lvl8pPr indent="0" lvl="7" marL="0" algn="l">
              <a:spcBef>
                <a:spcPts val="0"/>
              </a:spcBef>
              <a:buNone/>
              <a:defRPr sz="1200">
                <a:solidFill>
                  <a:schemeClr val="lt2"/>
                </a:solidFill>
                <a:latin typeface="Helvetica Neue"/>
                <a:ea typeface="Helvetica Neue"/>
                <a:cs typeface="Helvetica Neue"/>
                <a:sym typeface="Helvetica Neue"/>
              </a:defRPr>
            </a:lvl8pPr>
            <a:lvl9pPr indent="0" lvl="8" mar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Content Slide 1">
  <p:cSld name="Purple Content Slide 1">
    <p:spTree>
      <p:nvGrpSpPr>
        <p:cNvPr id="88" name="Shape 88"/>
        <p:cNvGrpSpPr/>
        <p:nvPr/>
      </p:nvGrpSpPr>
      <p:grpSpPr>
        <a:xfrm>
          <a:off x="0" y="0"/>
          <a:ext cx="0" cy="0"/>
          <a:chOff x="0" y="0"/>
          <a:chExt cx="0" cy="0"/>
        </a:xfrm>
      </p:grpSpPr>
      <p:sp>
        <p:nvSpPr>
          <p:cNvPr id="89" name="Google Shape;89;p34"/>
          <p:cNvSpPr txBox="1"/>
          <p:nvPr>
            <p:ph idx="1" type="body"/>
          </p:nvPr>
        </p:nvSpPr>
        <p:spPr>
          <a:xfrm>
            <a:off x="357158" y="357188"/>
            <a:ext cx="8358187" cy="1143000"/>
          </a:xfrm>
          <a:prstGeom prst="rect">
            <a:avLst/>
          </a:prstGeom>
          <a:noFill/>
          <a:ln>
            <a:noFill/>
          </a:ln>
        </p:spPr>
        <p:txBody>
          <a:bodyPr anchorCtr="0" anchor="t" bIns="45700" lIns="91425" spcFirstLastPara="1" rIns="91425" wrap="square" tIns="45700">
            <a:normAutofit/>
          </a:bodyPr>
          <a:lstStyle>
            <a:lvl1pPr indent="-228600" lvl="0" marL="457200" algn="l">
              <a:spcBef>
                <a:spcPts val="880"/>
              </a:spcBef>
              <a:spcAft>
                <a:spcPts val="0"/>
              </a:spcAft>
              <a:buClr>
                <a:schemeClr val="dk1"/>
              </a:buClr>
              <a:buSzPts val="4400"/>
              <a:buFont typeface="Helvetica Neue"/>
              <a:buNone/>
              <a:defRPr sz="4400">
                <a:solidFill>
                  <a:schemeClr val="dk1"/>
                </a:solidFill>
              </a:defRPr>
            </a:lvl1pPr>
            <a:lvl2pPr indent="-342900" lvl="1" marL="914400" algn="l">
              <a:spcBef>
                <a:spcPts val="360"/>
              </a:spcBef>
              <a:spcAft>
                <a:spcPts val="0"/>
              </a:spcAft>
              <a:buClr>
                <a:schemeClr val="dk2"/>
              </a:buClr>
              <a:buSzPts val="18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0" name="Google Shape;90;p34"/>
          <p:cNvSpPr txBox="1"/>
          <p:nvPr>
            <p:ph idx="2" type="body"/>
          </p:nvPr>
        </p:nvSpPr>
        <p:spPr>
          <a:xfrm>
            <a:off x="357158" y="1500188"/>
            <a:ext cx="8358217" cy="4071937"/>
          </a:xfrm>
          <a:prstGeom prst="rect">
            <a:avLst/>
          </a:prstGeom>
          <a:noFill/>
          <a:ln>
            <a:noFill/>
          </a:ln>
        </p:spPr>
        <p:txBody>
          <a:bodyPr anchorCtr="0" anchor="t" bIns="45700" lIns="91425" spcFirstLastPara="1" rIns="91425" wrap="square" tIns="45700">
            <a:normAutofit/>
          </a:bodyPr>
          <a:lstStyle>
            <a:lvl1pPr indent="-228600" lvl="0" marL="457200" algn="l">
              <a:spcBef>
                <a:spcPts val="640"/>
              </a:spcBef>
              <a:spcAft>
                <a:spcPts val="0"/>
              </a:spcAft>
              <a:buClr>
                <a:schemeClr val="dk2"/>
              </a:buClr>
              <a:buSzPts val="3200"/>
              <a:buFont typeface="Helvetica Neue"/>
              <a:buNone/>
              <a:defRPr/>
            </a:lvl1pPr>
            <a:lvl2pPr indent="-431800" lvl="1" marL="914400" algn="l">
              <a:spcBef>
                <a:spcPts val="640"/>
              </a:spcBef>
              <a:spcAft>
                <a:spcPts val="0"/>
              </a:spcAft>
              <a:buClr>
                <a:schemeClr val="dk2"/>
              </a:buClr>
              <a:buSzPts val="32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1" name="Google Shape;91;p34"/>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200">
                <a:solidFill>
                  <a:schemeClr val="lt2"/>
                </a:solidFill>
                <a:latin typeface="Helvetica Neue"/>
                <a:ea typeface="Helvetica Neue"/>
                <a:cs typeface="Helvetica Neue"/>
                <a:sym typeface="Helvetica Neue"/>
              </a:defRPr>
            </a:lvl1pPr>
            <a:lvl2pPr indent="0" lvl="1" marL="0" algn="l">
              <a:spcBef>
                <a:spcPts val="0"/>
              </a:spcBef>
              <a:buNone/>
              <a:defRPr sz="1200">
                <a:solidFill>
                  <a:schemeClr val="lt2"/>
                </a:solidFill>
                <a:latin typeface="Helvetica Neue"/>
                <a:ea typeface="Helvetica Neue"/>
                <a:cs typeface="Helvetica Neue"/>
                <a:sym typeface="Helvetica Neue"/>
              </a:defRPr>
            </a:lvl2pPr>
            <a:lvl3pPr indent="0" lvl="2" marL="0" algn="l">
              <a:spcBef>
                <a:spcPts val="0"/>
              </a:spcBef>
              <a:buNone/>
              <a:defRPr sz="1200">
                <a:solidFill>
                  <a:schemeClr val="lt2"/>
                </a:solidFill>
                <a:latin typeface="Helvetica Neue"/>
                <a:ea typeface="Helvetica Neue"/>
                <a:cs typeface="Helvetica Neue"/>
                <a:sym typeface="Helvetica Neue"/>
              </a:defRPr>
            </a:lvl3pPr>
            <a:lvl4pPr indent="0" lvl="3" marL="0" algn="l">
              <a:spcBef>
                <a:spcPts val="0"/>
              </a:spcBef>
              <a:buNone/>
              <a:defRPr sz="1200">
                <a:solidFill>
                  <a:schemeClr val="lt2"/>
                </a:solidFill>
                <a:latin typeface="Helvetica Neue"/>
                <a:ea typeface="Helvetica Neue"/>
                <a:cs typeface="Helvetica Neue"/>
                <a:sym typeface="Helvetica Neue"/>
              </a:defRPr>
            </a:lvl4pPr>
            <a:lvl5pPr indent="0" lvl="4" marL="0" algn="l">
              <a:spcBef>
                <a:spcPts val="0"/>
              </a:spcBef>
              <a:buNone/>
              <a:defRPr sz="1200">
                <a:solidFill>
                  <a:schemeClr val="lt2"/>
                </a:solidFill>
                <a:latin typeface="Helvetica Neue"/>
                <a:ea typeface="Helvetica Neue"/>
                <a:cs typeface="Helvetica Neue"/>
                <a:sym typeface="Helvetica Neue"/>
              </a:defRPr>
            </a:lvl5pPr>
            <a:lvl6pPr indent="0" lvl="5" marL="0" algn="l">
              <a:spcBef>
                <a:spcPts val="0"/>
              </a:spcBef>
              <a:buNone/>
              <a:defRPr sz="1200">
                <a:solidFill>
                  <a:schemeClr val="lt2"/>
                </a:solidFill>
                <a:latin typeface="Helvetica Neue"/>
                <a:ea typeface="Helvetica Neue"/>
                <a:cs typeface="Helvetica Neue"/>
                <a:sym typeface="Helvetica Neue"/>
              </a:defRPr>
            </a:lvl6pPr>
            <a:lvl7pPr indent="0" lvl="6" marL="0" algn="l">
              <a:spcBef>
                <a:spcPts val="0"/>
              </a:spcBef>
              <a:buNone/>
              <a:defRPr sz="1200">
                <a:solidFill>
                  <a:schemeClr val="lt2"/>
                </a:solidFill>
                <a:latin typeface="Helvetica Neue"/>
                <a:ea typeface="Helvetica Neue"/>
                <a:cs typeface="Helvetica Neue"/>
                <a:sym typeface="Helvetica Neue"/>
              </a:defRPr>
            </a:lvl7pPr>
            <a:lvl8pPr indent="0" lvl="7" marL="0" algn="l">
              <a:spcBef>
                <a:spcPts val="0"/>
              </a:spcBef>
              <a:buNone/>
              <a:defRPr sz="1200">
                <a:solidFill>
                  <a:schemeClr val="lt2"/>
                </a:solidFill>
                <a:latin typeface="Helvetica Neue"/>
                <a:ea typeface="Helvetica Neue"/>
                <a:cs typeface="Helvetica Neue"/>
                <a:sym typeface="Helvetica Neue"/>
              </a:defRPr>
            </a:lvl8pPr>
            <a:lvl9pPr indent="0" lvl="8" mar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Content Slide 2">
  <p:cSld name="Purple Content Slide 2">
    <p:spTree>
      <p:nvGrpSpPr>
        <p:cNvPr id="92" name="Shape 92"/>
        <p:cNvGrpSpPr/>
        <p:nvPr/>
      </p:nvGrpSpPr>
      <p:grpSpPr>
        <a:xfrm>
          <a:off x="0" y="0"/>
          <a:ext cx="0" cy="0"/>
          <a:chOff x="0" y="0"/>
          <a:chExt cx="0" cy="0"/>
        </a:xfrm>
      </p:grpSpPr>
      <p:sp>
        <p:nvSpPr>
          <p:cNvPr id="93" name="Google Shape;93;p35"/>
          <p:cNvSpPr txBox="1"/>
          <p:nvPr>
            <p:ph idx="1" type="body"/>
          </p:nvPr>
        </p:nvSpPr>
        <p:spPr>
          <a:xfrm>
            <a:off x="4676804" y="1500167"/>
            <a:ext cx="4038600" cy="4000528"/>
          </a:xfrm>
          <a:prstGeom prst="rect">
            <a:avLst/>
          </a:prstGeom>
          <a:noFill/>
          <a:ln>
            <a:noFill/>
          </a:ln>
        </p:spPr>
        <p:txBody>
          <a:bodyPr anchorCtr="0" anchor="t" bIns="45700" lIns="91425" spcFirstLastPara="1" rIns="91425" wrap="square" tIns="45700">
            <a:normAutofit/>
          </a:bodyPr>
          <a:lstStyle>
            <a:lvl1pPr indent="-228600" lvl="0" marL="457200" algn="l">
              <a:spcBef>
                <a:spcPts val="640"/>
              </a:spcBef>
              <a:spcAft>
                <a:spcPts val="0"/>
              </a:spcAft>
              <a:buClr>
                <a:schemeClr val="dk2"/>
              </a:buClr>
              <a:buSzPts val="3200"/>
              <a:buFont typeface="Helvetica Neue"/>
              <a:buNone/>
              <a:defRPr b="1" sz="3200"/>
            </a:lvl1pPr>
            <a:lvl2pPr indent="-381000" lvl="1" marL="914400" algn="l">
              <a:spcBef>
                <a:spcPts val="480"/>
              </a:spcBef>
              <a:spcAft>
                <a:spcPts val="0"/>
              </a:spcAft>
              <a:buClr>
                <a:schemeClr val="dk2"/>
              </a:buClr>
              <a:buSzPts val="2400"/>
              <a:buChar char="•"/>
              <a:defRPr sz="2400"/>
            </a:lvl2pPr>
            <a:lvl3pPr indent="-355600" lvl="2" marL="1371600" algn="l">
              <a:spcBef>
                <a:spcPts val="400"/>
              </a:spcBef>
              <a:spcAft>
                <a:spcPts val="0"/>
              </a:spcAft>
              <a:buClr>
                <a:schemeClr val="dk2"/>
              </a:buClr>
              <a:buSzPts val="2000"/>
              <a:buChar char="•"/>
              <a:defRPr sz="2000"/>
            </a:lvl3pPr>
            <a:lvl4pPr indent="-342900" lvl="3" marL="1828800" algn="l">
              <a:spcBef>
                <a:spcPts val="360"/>
              </a:spcBef>
              <a:spcAft>
                <a:spcPts val="0"/>
              </a:spcAft>
              <a:buClr>
                <a:schemeClr val="dk2"/>
              </a:buClr>
              <a:buSzPts val="1800"/>
              <a:buChar char="–"/>
              <a:defRPr sz="1800"/>
            </a:lvl4pPr>
            <a:lvl5pPr indent="-342900" lvl="4" marL="2286000" algn="l">
              <a:spcBef>
                <a:spcPts val="360"/>
              </a:spcBef>
              <a:spcAft>
                <a:spcPts val="0"/>
              </a:spcAft>
              <a:buClr>
                <a:schemeClr val="dk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94" name="Google Shape;94;p35"/>
          <p:cNvSpPr txBox="1"/>
          <p:nvPr>
            <p:ph idx="2" type="body"/>
          </p:nvPr>
        </p:nvSpPr>
        <p:spPr>
          <a:xfrm>
            <a:off x="357158" y="1500188"/>
            <a:ext cx="4071937" cy="4000500"/>
          </a:xfrm>
          <a:prstGeom prst="rect">
            <a:avLst/>
          </a:prstGeom>
          <a:noFill/>
          <a:ln>
            <a:noFill/>
          </a:ln>
        </p:spPr>
        <p:txBody>
          <a:bodyPr anchorCtr="0" anchor="t" bIns="45700" lIns="91425" spcFirstLastPara="1" rIns="91425" wrap="square" tIns="45700">
            <a:normAutofit/>
          </a:bodyPr>
          <a:lstStyle>
            <a:lvl1pPr indent="-228600" lvl="0" marL="457200" algn="l">
              <a:spcBef>
                <a:spcPts val="640"/>
              </a:spcBef>
              <a:spcAft>
                <a:spcPts val="0"/>
              </a:spcAft>
              <a:buClr>
                <a:schemeClr val="dk2"/>
              </a:buClr>
              <a:buSzPts val="3200"/>
              <a:buFont typeface="Helvetica Neue"/>
              <a:buNone/>
              <a:defRPr/>
            </a:lvl1pPr>
            <a:lvl2pPr indent="-431800" lvl="1" marL="914400" algn="l">
              <a:spcBef>
                <a:spcPts val="640"/>
              </a:spcBef>
              <a:spcAft>
                <a:spcPts val="0"/>
              </a:spcAft>
              <a:buClr>
                <a:schemeClr val="dk2"/>
              </a:buClr>
              <a:buSzPts val="32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5" name="Google Shape;95;p35"/>
          <p:cNvSpPr txBox="1"/>
          <p:nvPr>
            <p:ph idx="3" type="body"/>
          </p:nvPr>
        </p:nvSpPr>
        <p:spPr>
          <a:xfrm>
            <a:off x="357158" y="357188"/>
            <a:ext cx="8358246" cy="1143000"/>
          </a:xfrm>
          <a:prstGeom prst="rect">
            <a:avLst/>
          </a:prstGeom>
          <a:noFill/>
          <a:ln>
            <a:noFill/>
          </a:ln>
        </p:spPr>
        <p:txBody>
          <a:bodyPr anchorCtr="0" anchor="t" bIns="45700" lIns="91425" spcFirstLastPara="1" rIns="91425" wrap="square" tIns="45700">
            <a:normAutofit/>
          </a:bodyPr>
          <a:lstStyle>
            <a:lvl1pPr indent="-228600" lvl="0" marL="457200" algn="l">
              <a:spcBef>
                <a:spcPts val="880"/>
              </a:spcBef>
              <a:spcAft>
                <a:spcPts val="0"/>
              </a:spcAft>
              <a:buClr>
                <a:schemeClr val="dk1"/>
              </a:buClr>
              <a:buSzPts val="4400"/>
              <a:buFont typeface="Helvetica Neue"/>
              <a:buNone/>
              <a:defRPr sz="4400">
                <a:solidFill>
                  <a:schemeClr val="dk1"/>
                </a:solidFill>
              </a:defRPr>
            </a:lvl1pPr>
            <a:lvl2pPr indent="-342900" lvl="1" marL="914400" algn="l">
              <a:spcBef>
                <a:spcPts val="360"/>
              </a:spcBef>
              <a:spcAft>
                <a:spcPts val="0"/>
              </a:spcAft>
              <a:buClr>
                <a:schemeClr val="dk2"/>
              </a:buClr>
              <a:buSzPts val="18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6" name="Google Shape;96;p35"/>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200">
                <a:solidFill>
                  <a:schemeClr val="lt2"/>
                </a:solidFill>
                <a:latin typeface="Helvetica Neue"/>
                <a:ea typeface="Helvetica Neue"/>
                <a:cs typeface="Helvetica Neue"/>
                <a:sym typeface="Helvetica Neue"/>
              </a:defRPr>
            </a:lvl1pPr>
            <a:lvl2pPr indent="0" lvl="1" marL="0" algn="l">
              <a:spcBef>
                <a:spcPts val="0"/>
              </a:spcBef>
              <a:buNone/>
              <a:defRPr sz="1200">
                <a:solidFill>
                  <a:schemeClr val="lt2"/>
                </a:solidFill>
                <a:latin typeface="Helvetica Neue"/>
                <a:ea typeface="Helvetica Neue"/>
                <a:cs typeface="Helvetica Neue"/>
                <a:sym typeface="Helvetica Neue"/>
              </a:defRPr>
            </a:lvl2pPr>
            <a:lvl3pPr indent="0" lvl="2" marL="0" algn="l">
              <a:spcBef>
                <a:spcPts val="0"/>
              </a:spcBef>
              <a:buNone/>
              <a:defRPr sz="1200">
                <a:solidFill>
                  <a:schemeClr val="lt2"/>
                </a:solidFill>
                <a:latin typeface="Helvetica Neue"/>
                <a:ea typeface="Helvetica Neue"/>
                <a:cs typeface="Helvetica Neue"/>
                <a:sym typeface="Helvetica Neue"/>
              </a:defRPr>
            </a:lvl3pPr>
            <a:lvl4pPr indent="0" lvl="3" marL="0" algn="l">
              <a:spcBef>
                <a:spcPts val="0"/>
              </a:spcBef>
              <a:buNone/>
              <a:defRPr sz="1200">
                <a:solidFill>
                  <a:schemeClr val="lt2"/>
                </a:solidFill>
                <a:latin typeface="Helvetica Neue"/>
                <a:ea typeface="Helvetica Neue"/>
                <a:cs typeface="Helvetica Neue"/>
                <a:sym typeface="Helvetica Neue"/>
              </a:defRPr>
            </a:lvl4pPr>
            <a:lvl5pPr indent="0" lvl="4" marL="0" algn="l">
              <a:spcBef>
                <a:spcPts val="0"/>
              </a:spcBef>
              <a:buNone/>
              <a:defRPr sz="1200">
                <a:solidFill>
                  <a:schemeClr val="lt2"/>
                </a:solidFill>
                <a:latin typeface="Helvetica Neue"/>
                <a:ea typeface="Helvetica Neue"/>
                <a:cs typeface="Helvetica Neue"/>
                <a:sym typeface="Helvetica Neue"/>
              </a:defRPr>
            </a:lvl5pPr>
            <a:lvl6pPr indent="0" lvl="5" marL="0" algn="l">
              <a:spcBef>
                <a:spcPts val="0"/>
              </a:spcBef>
              <a:buNone/>
              <a:defRPr sz="1200">
                <a:solidFill>
                  <a:schemeClr val="lt2"/>
                </a:solidFill>
                <a:latin typeface="Helvetica Neue"/>
                <a:ea typeface="Helvetica Neue"/>
                <a:cs typeface="Helvetica Neue"/>
                <a:sym typeface="Helvetica Neue"/>
              </a:defRPr>
            </a:lvl6pPr>
            <a:lvl7pPr indent="0" lvl="6" marL="0" algn="l">
              <a:spcBef>
                <a:spcPts val="0"/>
              </a:spcBef>
              <a:buNone/>
              <a:defRPr sz="1200">
                <a:solidFill>
                  <a:schemeClr val="lt2"/>
                </a:solidFill>
                <a:latin typeface="Helvetica Neue"/>
                <a:ea typeface="Helvetica Neue"/>
                <a:cs typeface="Helvetica Neue"/>
                <a:sym typeface="Helvetica Neue"/>
              </a:defRPr>
            </a:lvl7pPr>
            <a:lvl8pPr indent="0" lvl="7" marL="0" algn="l">
              <a:spcBef>
                <a:spcPts val="0"/>
              </a:spcBef>
              <a:buNone/>
              <a:defRPr sz="1200">
                <a:solidFill>
                  <a:schemeClr val="lt2"/>
                </a:solidFill>
                <a:latin typeface="Helvetica Neue"/>
                <a:ea typeface="Helvetica Neue"/>
                <a:cs typeface="Helvetica Neue"/>
                <a:sym typeface="Helvetica Neue"/>
              </a:defRPr>
            </a:lvl8pPr>
            <a:lvl9pPr indent="0" lvl="8" mar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Divider Slide">
  <p:cSld name="Blue Divider Slide">
    <p:spTree>
      <p:nvGrpSpPr>
        <p:cNvPr id="101" name="Shape 101"/>
        <p:cNvGrpSpPr/>
        <p:nvPr/>
      </p:nvGrpSpPr>
      <p:grpSpPr>
        <a:xfrm>
          <a:off x="0" y="0"/>
          <a:ext cx="0" cy="0"/>
          <a:chOff x="0" y="0"/>
          <a:chExt cx="0" cy="0"/>
        </a:xfrm>
      </p:grpSpPr>
      <p:sp>
        <p:nvSpPr>
          <p:cNvPr id="102" name="Google Shape;102;p37"/>
          <p:cNvSpPr txBox="1"/>
          <p:nvPr>
            <p:ph idx="1" type="body"/>
          </p:nvPr>
        </p:nvSpPr>
        <p:spPr>
          <a:xfrm>
            <a:off x="357158" y="357167"/>
            <a:ext cx="8358188" cy="5214973"/>
          </a:xfrm>
          <a:prstGeom prst="rect">
            <a:avLst/>
          </a:prstGeom>
          <a:noFill/>
          <a:ln>
            <a:noFill/>
          </a:ln>
        </p:spPr>
        <p:txBody>
          <a:bodyPr anchorCtr="0" anchor="t" bIns="45700" lIns="91425" spcFirstLastPara="1" rIns="91425" wrap="square" tIns="45700">
            <a:normAutofit/>
          </a:bodyPr>
          <a:lstStyle>
            <a:lvl1pPr indent="-228600" lvl="0" marL="457200" algn="l">
              <a:spcBef>
                <a:spcPts val="880"/>
              </a:spcBef>
              <a:spcAft>
                <a:spcPts val="0"/>
              </a:spcAft>
              <a:buClr>
                <a:schemeClr val="lt1"/>
              </a:buClr>
              <a:buSzPts val="4400"/>
              <a:buNone/>
              <a:defRPr b="1" sz="4400"/>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3" name="Google Shape;103;p37"/>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200">
                <a:solidFill>
                  <a:schemeClr val="lt2"/>
                </a:solidFill>
                <a:latin typeface="Helvetica Neue"/>
                <a:ea typeface="Helvetica Neue"/>
                <a:cs typeface="Helvetica Neue"/>
                <a:sym typeface="Helvetica Neue"/>
              </a:defRPr>
            </a:lvl1pPr>
            <a:lvl2pPr indent="0" lvl="1" marL="0" algn="l">
              <a:spcBef>
                <a:spcPts val="0"/>
              </a:spcBef>
              <a:buNone/>
              <a:defRPr sz="1200">
                <a:solidFill>
                  <a:schemeClr val="lt2"/>
                </a:solidFill>
                <a:latin typeface="Helvetica Neue"/>
                <a:ea typeface="Helvetica Neue"/>
                <a:cs typeface="Helvetica Neue"/>
                <a:sym typeface="Helvetica Neue"/>
              </a:defRPr>
            </a:lvl2pPr>
            <a:lvl3pPr indent="0" lvl="2" marL="0" algn="l">
              <a:spcBef>
                <a:spcPts val="0"/>
              </a:spcBef>
              <a:buNone/>
              <a:defRPr sz="1200">
                <a:solidFill>
                  <a:schemeClr val="lt2"/>
                </a:solidFill>
                <a:latin typeface="Helvetica Neue"/>
                <a:ea typeface="Helvetica Neue"/>
                <a:cs typeface="Helvetica Neue"/>
                <a:sym typeface="Helvetica Neue"/>
              </a:defRPr>
            </a:lvl3pPr>
            <a:lvl4pPr indent="0" lvl="3" marL="0" algn="l">
              <a:spcBef>
                <a:spcPts val="0"/>
              </a:spcBef>
              <a:buNone/>
              <a:defRPr sz="1200">
                <a:solidFill>
                  <a:schemeClr val="lt2"/>
                </a:solidFill>
                <a:latin typeface="Helvetica Neue"/>
                <a:ea typeface="Helvetica Neue"/>
                <a:cs typeface="Helvetica Neue"/>
                <a:sym typeface="Helvetica Neue"/>
              </a:defRPr>
            </a:lvl4pPr>
            <a:lvl5pPr indent="0" lvl="4" marL="0" algn="l">
              <a:spcBef>
                <a:spcPts val="0"/>
              </a:spcBef>
              <a:buNone/>
              <a:defRPr sz="1200">
                <a:solidFill>
                  <a:schemeClr val="lt2"/>
                </a:solidFill>
                <a:latin typeface="Helvetica Neue"/>
                <a:ea typeface="Helvetica Neue"/>
                <a:cs typeface="Helvetica Neue"/>
                <a:sym typeface="Helvetica Neue"/>
              </a:defRPr>
            </a:lvl5pPr>
            <a:lvl6pPr indent="0" lvl="5" marL="0" algn="l">
              <a:spcBef>
                <a:spcPts val="0"/>
              </a:spcBef>
              <a:buNone/>
              <a:defRPr sz="1200">
                <a:solidFill>
                  <a:schemeClr val="lt2"/>
                </a:solidFill>
                <a:latin typeface="Helvetica Neue"/>
                <a:ea typeface="Helvetica Neue"/>
                <a:cs typeface="Helvetica Neue"/>
                <a:sym typeface="Helvetica Neue"/>
              </a:defRPr>
            </a:lvl6pPr>
            <a:lvl7pPr indent="0" lvl="6" marL="0" algn="l">
              <a:spcBef>
                <a:spcPts val="0"/>
              </a:spcBef>
              <a:buNone/>
              <a:defRPr sz="1200">
                <a:solidFill>
                  <a:schemeClr val="lt2"/>
                </a:solidFill>
                <a:latin typeface="Helvetica Neue"/>
                <a:ea typeface="Helvetica Neue"/>
                <a:cs typeface="Helvetica Neue"/>
                <a:sym typeface="Helvetica Neue"/>
              </a:defRPr>
            </a:lvl7pPr>
            <a:lvl8pPr indent="0" lvl="7" marL="0" algn="l">
              <a:spcBef>
                <a:spcPts val="0"/>
              </a:spcBef>
              <a:buNone/>
              <a:defRPr sz="1200">
                <a:solidFill>
                  <a:schemeClr val="lt2"/>
                </a:solidFill>
                <a:latin typeface="Helvetica Neue"/>
                <a:ea typeface="Helvetica Neue"/>
                <a:cs typeface="Helvetica Neue"/>
                <a:sym typeface="Helvetica Neue"/>
              </a:defRPr>
            </a:lvl8pPr>
            <a:lvl9pPr indent="0" lvl="8" mar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Content Slide 1">
  <p:cSld name="Blue Content Slide 1">
    <p:spTree>
      <p:nvGrpSpPr>
        <p:cNvPr id="108" name="Shape 108"/>
        <p:cNvGrpSpPr/>
        <p:nvPr/>
      </p:nvGrpSpPr>
      <p:grpSpPr>
        <a:xfrm>
          <a:off x="0" y="0"/>
          <a:ext cx="0" cy="0"/>
          <a:chOff x="0" y="0"/>
          <a:chExt cx="0" cy="0"/>
        </a:xfrm>
      </p:grpSpPr>
      <p:sp>
        <p:nvSpPr>
          <p:cNvPr id="109" name="Google Shape;109;p39"/>
          <p:cNvSpPr txBox="1"/>
          <p:nvPr>
            <p:ph idx="1" type="body"/>
          </p:nvPr>
        </p:nvSpPr>
        <p:spPr>
          <a:xfrm>
            <a:off x="357158" y="357188"/>
            <a:ext cx="8358187" cy="1143000"/>
          </a:xfrm>
          <a:prstGeom prst="rect">
            <a:avLst/>
          </a:prstGeom>
          <a:noFill/>
          <a:ln>
            <a:noFill/>
          </a:ln>
        </p:spPr>
        <p:txBody>
          <a:bodyPr anchorCtr="0" anchor="t" bIns="45700" lIns="91425" spcFirstLastPara="1" rIns="91425" wrap="square" tIns="45700">
            <a:normAutofit/>
          </a:bodyPr>
          <a:lstStyle>
            <a:lvl1pPr indent="-228600" lvl="0" marL="457200" algn="l">
              <a:spcBef>
                <a:spcPts val="880"/>
              </a:spcBef>
              <a:spcAft>
                <a:spcPts val="0"/>
              </a:spcAft>
              <a:buClr>
                <a:schemeClr val="dk1"/>
              </a:buClr>
              <a:buSzPts val="4400"/>
              <a:buFont typeface="Helvetica Neue"/>
              <a:buNone/>
              <a:defRPr sz="4400">
                <a:solidFill>
                  <a:schemeClr val="dk1"/>
                </a:solidFill>
              </a:defRPr>
            </a:lvl1pPr>
            <a:lvl2pPr indent="-342900" lvl="1" marL="914400" algn="l">
              <a:spcBef>
                <a:spcPts val="360"/>
              </a:spcBef>
              <a:spcAft>
                <a:spcPts val="0"/>
              </a:spcAft>
              <a:buClr>
                <a:schemeClr val="dk2"/>
              </a:buClr>
              <a:buSzPts val="18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0" name="Google Shape;110;p39"/>
          <p:cNvSpPr txBox="1"/>
          <p:nvPr>
            <p:ph idx="2" type="body"/>
          </p:nvPr>
        </p:nvSpPr>
        <p:spPr>
          <a:xfrm>
            <a:off x="357158" y="1500188"/>
            <a:ext cx="8358217" cy="4071937"/>
          </a:xfrm>
          <a:prstGeom prst="rect">
            <a:avLst/>
          </a:prstGeom>
          <a:noFill/>
          <a:ln>
            <a:noFill/>
          </a:ln>
        </p:spPr>
        <p:txBody>
          <a:bodyPr anchorCtr="0" anchor="t" bIns="45700" lIns="91425" spcFirstLastPara="1" rIns="91425" wrap="square" tIns="45700">
            <a:normAutofit/>
          </a:bodyPr>
          <a:lstStyle>
            <a:lvl1pPr indent="-228600" lvl="0" marL="457200" algn="l">
              <a:spcBef>
                <a:spcPts val="640"/>
              </a:spcBef>
              <a:spcAft>
                <a:spcPts val="0"/>
              </a:spcAft>
              <a:buClr>
                <a:schemeClr val="dk2"/>
              </a:buClr>
              <a:buSzPts val="3200"/>
              <a:buFont typeface="Helvetica Neue"/>
              <a:buNone/>
              <a:defRPr/>
            </a:lvl1pPr>
            <a:lvl2pPr indent="-431800" lvl="1" marL="914400" algn="l">
              <a:spcBef>
                <a:spcPts val="640"/>
              </a:spcBef>
              <a:spcAft>
                <a:spcPts val="0"/>
              </a:spcAft>
              <a:buClr>
                <a:schemeClr val="dk2"/>
              </a:buClr>
              <a:buSzPts val="32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1" name="Google Shape;111;p39"/>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200">
                <a:solidFill>
                  <a:schemeClr val="lt2"/>
                </a:solidFill>
                <a:latin typeface="Helvetica Neue"/>
                <a:ea typeface="Helvetica Neue"/>
                <a:cs typeface="Helvetica Neue"/>
                <a:sym typeface="Helvetica Neue"/>
              </a:defRPr>
            </a:lvl1pPr>
            <a:lvl2pPr indent="0" lvl="1" marL="0" algn="l">
              <a:spcBef>
                <a:spcPts val="0"/>
              </a:spcBef>
              <a:buNone/>
              <a:defRPr sz="1200">
                <a:solidFill>
                  <a:schemeClr val="lt2"/>
                </a:solidFill>
                <a:latin typeface="Helvetica Neue"/>
                <a:ea typeface="Helvetica Neue"/>
                <a:cs typeface="Helvetica Neue"/>
                <a:sym typeface="Helvetica Neue"/>
              </a:defRPr>
            </a:lvl2pPr>
            <a:lvl3pPr indent="0" lvl="2" marL="0" algn="l">
              <a:spcBef>
                <a:spcPts val="0"/>
              </a:spcBef>
              <a:buNone/>
              <a:defRPr sz="1200">
                <a:solidFill>
                  <a:schemeClr val="lt2"/>
                </a:solidFill>
                <a:latin typeface="Helvetica Neue"/>
                <a:ea typeface="Helvetica Neue"/>
                <a:cs typeface="Helvetica Neue"/>
                <a:sym typeface="Helvetica Neue"/>
              </a:defRPr>
            </a:lvl3pPr>
            <a:lvl4pPr indent="0" lvl="3" marL="0" algn="l">
              <a:spcBef>
                <a:spcPts val="0"/>
              </a:spcBef>
              <a:buNone/>
              <a:defRPr sz="1200">
                <a:solidFill>
                  <a:schemeClr val="lt2"/>
                </a:solidFill>
                <a:latin typeface="Helvetica Neue"/>
                <a:ea typeface="Helvetica Neue"/>
                <a:cs typeface="Helvetica Neue"/>
                <a:sym typeface="Helvetica Neue"/>
              </a:defRPr>
            </a:lvl4pPr>
            <a:lvl5pPr indent="0" lvl="4" marL="0" algn="l">
              <a:spcBef>
                <a:spcPts val="0"/>
              </a:spcBef>
              <a:buNone/>
              <a:defRPr sz="1200">
                <a:solidFill>
                  <a:schemeClr val="lt2"/>
                </a:solidFill>
                <a:latin typeface="Helvetica Neue"/>
                <a:ea typeface="Helvetica Neue"/>
                <a:cs typeface="Helvetica Neue"/>
                <a:sym typeface="Helvetica Neue"/>
              </a:defRPr>
            </a:lvl5pPr>
            <a:lvl6pPr indent="0" lvl="5" marL="0" algn="l">
              <a:spcBef>
                <a:spcPts val="0"/>
              </a:spcBef>
              <a:buNone/>
              <a:defRPr sz="1200">
                <a:solidFill>
                  <a:schemeClr val="lt2"/>
                </a:solidFill>
                <a:latin typeface="Helvetica Neue"/>
                <a:ea typeface="Helvetica Neue"/>
                <a:cs typeface="Helvetica Neue"/>
                <a:sym typeface="Helvetica Neue"/>
              </a:defRPr>
            </a:lvl6pPr>
            <a:lvl7pPr indent="0" lvl="6" marL="0" algn="l">
              <a:spcBef>
                <a:spcPts val="0"/>
              </a:spcBef>
              <a:buNone/>
              <a:defRPr sz="1200">
                <a:solidFill>
                  <a:schemeClr val="lt2"/>
                </a:solidFill>
                <a:latin typeface="Helvetica Neue"/>
                <a:ea typeface="Helvetica Neue"/>
                <a:cs typeface="Helvetica Neue"/>
                <a:sym typeface="Helvetica Neue"/>
              </a:defRPr>
            </a:lvl7pPr>
            <a:lvl8pPr indent="0" lvl="7" marL="0" algn="l">
              <a:spcBef>
                <a:spcPts val="0"/>
              </a:spcBef>
              <a:buNone/>
              <a:defRPr sz="1200">
                <a:solidFill>
                  <a:schemeClr val="lt2"/>
                </a:solidFill>
                <a:latin typeface="Helvetica Neue"/>
                <a:ea typeface="Helvetica Neue"/>
                <a:cs typeface="Helvetica Neue"/>
                <a:sym typeface="Helvetica Neue"/>
              </a:defRPr>
            </a:lvl8pPr>
            <a:lvl9pPr indent="0" lvl="8" mar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Content Slide 2">
  <p:cSld name="Blue Content Slide 2">
    <p:spTree>
      <p:nvGrpSpPr>
        <p:cNvPr id="112" name="Shape 112"/>
        <p:cNvGrpSpPr/>
        <p:nvPr/>
      </p:nvGrpSpPr>
      <p:grpSpPr>
        <a:xfrm>
          <a:off x="0" y="0"/>
          <a:ext cx="0" cy="0"/>
          <a:chOff x="0" y="0"/>
          <a:chExt cx="0" cy="0"/>
        </a:xfrm>
      </p:grpSpPr>
      <p:sp>
        <p:nvSpPr>
          <p:cNvPr id="113" name="Google Shape;113;p40"/>
          <p:cNvSpPr txBox="1"/>
          <p:nvPr>
            <p:ph idx="1" type="body"/>
          </p:nvPr>
        </p:nvSpPr>
        <p:spPr>
          <a:xfrm>
            <a:off x="4676804" y="1500167"/>
            <a:ext cx="4038600" cy="4000528"/>
          </a:xfrm>
          <a:prstGeom prst="rect">
            <a:avLst/>
          </a:prstGeom>
          <a:noFill/>
          <a:ln>
            <a:noFill/>
          </a:ln>
        </p:spPr>
        <p:txBody>
          <a:bodyPr anchorCtr="0" anchor="t" bIns="45700" lIns="91425" spcFirstLastPara="1" rIns="91425" wrap="square" tIns="45700">
            <a:normAutofit/>
          </a:bodyPr>
          <a:lstStyle>
            <a:lvl1pPr indent="-228600" lvl="0" marL="457200" algn="l">
              <a:spcBef>
                <a:spcPts val="640"/>
              </a:spcBef>
              <a:spcAft>
                <a:spcPts val="0"/>
              </a:spcAft>
              <a:buClr>
                <a:schemeClr val="dk2"/>
              </a:buClr>
              <a:buSzPts val="3200"/>
              <a:buFont typeface="Helvetica Neue"/>
              <a:buNone/>
              <a:defRPr b="1" sz="3200"/>
            </a:lvl1pPr>
            <a:lvl2pPr indent="-381000" lvl="1" marL="914400" algn="l">
              <a:spcBef>
                <a:spcPts val="480"/>
              </a:spcBef>
              <a:spcAft>
                <a:spcPts val="0"/>
              </a:spcAft>
              <a:buClr>
                <a:schemeClr val="dk2"/>
              </a:buClr>
              <a:buSzPts val="2400"/>
              <a:buChar char="•"/>
              <a:defRPr sz="2400"/>
            </a:lvl2pPr>
            <a:lvl3pPr indent="-355600" lvl="2" marL="1371600" algn="l">
              <a:spcBef>
                <a:spcPts val="400"/>
              </a:spcBef>
              <a:spcAft>
                <a:spcPts val="0"/>
              </a:spcAft>
              <a:buClr>
                <a:schemeClr val="dk2"/>
              </a:buClr>
              <a:buSzPts val="2000"/>
              <a:buChar char="•"/>
              <a:defRPr sz="2000"/>
            </a:lvl3pPr>
            <a:lvl4pPr indent="-342900" lvl="3" marL="1828800" algn="l">
              <a:spcBef>
                <a:spcPts val="360"/>
              </a:spcBef>
              <a:spcAft>
                <a:spcPts val="0"/>
              </a:spcAft>
              <a:buClr>
                <a:schemeClr val="dk2"/>
              </a:buClr>
              <a:buSzPts val="1800"/>
              <a:buChar char="–"/>
              <a:defRPr sz="1800"/>
            </a:lvl4pPr>
            <a:lvl5pPr indent="-342900" lvl="4" marL="2286000" algn="l">
              <a:spcBef>
                <a:spcPts val="360"/>
              </a:spcBef>
              <a:spcAft>
                <a:spcPts val="0"/>
              </a:spcAft>
              <a:buClr>
                <a:schemeClr val="dk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14" name="Google Shape;114;p40"/>
          <p:cNvSpPr txBox="1"/>
          <p:nvPr>
            <p:ph idx="2" type="body"/>
          </p:nvPr>
        </p:nvSpPr>
        <p:spPr>
          <a:xfrm>
            <a:off x="357158" y="1500188"/>
            <a:ext cx="4071937" cy="4000500"/>
          </a:xfrm>
          <a:prstGeom prst="rect">
            <a:avLst/>
          </a:prstGeom>
          <a:noFill/>
          <a:ln>
            <a:noFill/>
          </a:ln>
        </p:spPr>
        <p:txBody>
          <a:bodyPr anchorCtr="0" anchor="t" bIns="45700" lIns="91425" spcFirstLastPara="1" rIns="91425" wrap="square" tIns="45700">
            <a:normAutofit/>
          </a:bodyPr>
          <a:lstStyle>
            <a:lvl1pPr indent="-228600" lvl="0" marL="457200" algn="l">
              <a:spcBef>
                <a:spcPts val="640"/>
              </a:spcBef>
              <a:spcAft>
                <a:spcPts val="0"/>
              </a:spcAft>
              <a:buClr>
                <a:schemeClr val="dk2"/>
              </a:buClr>
              <a:buSzPts val="3200"/>
              <a:buFont typeface="Helvetica Neue"/>
              <a:buNone/>
              <a:defRPr/>
            </a:lvl1pPr>
            <a:lvl2pPr indent="-431800" lvl="1" marL="914400" algn="l">
              <a:spcBef>
                <a:spcPts val="640"/>
              </a:spcBef>
              <a:spcAft>
                <a:spcPts val="0"/>
              </a:spcAft>
              <a:buClr>
                <a:schemeClr val="dk2"/>
              </a:buClr>
              <a:buSzPts val="32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5" name="Google Shape;115;p40"/>
          <p:cNvSpPr txBox="1"/>
          <p:nvPr>
            <p:ph idx="3" type="body"/>
          </p:nvPr>
        </p:nvSpPr>
        <p:spPr>
          <a:xfrm>
            <a:off x="357158" y="357188"/>
            <a:ext cx="8358217" cy="1143000"/>
          </a:xfrm>
          <a:prstGeom prst="rect">
            <a:avLst/>
          </a:prstGeom>
          <a:noFill/>
          <a:ln>
            <a:noFill/>
          </a:ln>
        </p:spPr>
        <p:txBody>
          <a:bodyPr anchorCtr="0" anchor="t" bIns="45700" lIns="91425" spcFirstLastPara="1" rIns="91425" wrap="square" tIns="45700">
            <a:normAutofit/>
          </a:bodyPr>
          <a:lstStyle>
            <a:lvl1pPr indent="-228600" lvl="0" marL="457200" algn="l">
              <a:spcBef>
                <a:spcPts val="880"/>
              </a:spcBef>
              <a:spcAft>
                <a:spcPts val="0"/>
              </a:spcAft>
              <a:buClr>
                <a:schemeClr val="dk1"/>
              </a:buClr>
              <a:buSzPts val="4400"/>
              <a:buFont typeface="Helvetica Neue"/>
              <a:buNone/>
              <a:defRPr sz="4400">
                <a:solidFill>
                  <a:schemeClr val="dk1"/>
                </a:solidFill>
              </a:defRPr>
            </a:lvl1pPr>
            <a:lvl2pPr indent="-342900" lvl="1" marL="914400" algn="l">
              <a:spcBef>
                <a:spcPts val="360"/>
              </a:spcBef>
              <a:spcAft>
                <a:spcPts val="0"/>
              </a:spcAft>
              <a:buClr>
                <a:schemeClr val="dk2"/>
              </a:buClr>
              <a:buSzPts val="18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6" name="Google Shape;116;p40"/>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200">
                <a:solidFill>
                  <a:schemeClr val="lt2"/>
                </a:solidFill>
                <a:latin typeface="Helvetica Neue"/>
                <a:ea typeface="Helvetica Neue"/>
                <a:cs typeface="Helvetica Neue"/>
                <a:sym typeface="Helvetica Neue"/>
              </a:defRPr>
            </a:lvl1pPr>
            <a:lvl2pPr indent="0" lvl="1" marL="0" algn="l">
              <a:spcBef>
                <a:spcPts val="0"/>
              </a:spcBef>
              <a:buNone/>
              <a:defRPr sz="1200">
                <a:solidFill>
                  <a:schemeClr val="lt2"/>
                </a:solidFill>
                <a:latin typeface="Helvetica Neue"/>
                <a:ea typeface="Helvetica Neue"/>
                <a:cs typeface="Helvetica Neue"/>
                <a:sym typeface="Helvetica Neue"/>
              </a:defRPr>
            </a:lvl2pPr>
            <a:lvl3pPr indent="0" lvl="2" marL="0" algn="l">
              <a:spcBef>
                <a:spcPts val="0"/>
              </a:spcBef>
              <a:buNone/>
              <a:defRPr sz="1200">
                <a:solidFill>
                  <a:schemeClr val="lt2"/>
                </a:solidFill>
                <a:latin typeface="Helvetica Neue"/>
                <a:ea typeface="Helvetica Neue"/>
                <a:cs typeface="Helvetica Neue"/>
                <a:sym typeface="Helvetica Neue"/>
              </a:defRPr>
            </a:lvl3pPr>
            <a:lvl4pPr indent="0" lvl="3" marL="0" algn="l">
              <a:spcBef>
                <a:spcPts val="0"/>
              </a:spcBef>
              <a:buNone/>
              <a:defRPr sz="1200">
                <a:solidFill>
                  <a:schemeClr val="lt2"/>
                </a:solidFill>
                <a:latin typeface="Helvetica Neue"/>
                <a:ea typeface="Helvetica Neue"/>
                <a:cs typeface="Helvetica Neue"/>
                <a:sym typeface="Helvetica Neue"/>
              </a:defRPr>
            </a:lvl4pPr>
            <a:lvl5pPr indent="0" lvl="4" marL="0" algn="l">
              <a:spcBef>
                <a:spcPts val="0"/>
              </a:spcBef>
              <a:buNone/>
              <a:defRPr sz="1200">
                <a:solidFill>
                  <a:schemeClr val="lt2"/>
                </a:solidFill>
                <a:latin typeface="Helvetica Neue"/>
                <a:ea typeface="Helvetica Neue"/>
                <a:cs typeface="Helvetica Neue"/>
                <a:sym typeface="Helvetica Neue"/>
              </a:defRPr>
            </a:lvl5pPr>
            <a:lvl6pPr indent="0" lvl="5" marL="0" algn="l">
              <a:spcBef>
                <a:spcPts val="0"/>
              </a:spcBef>
              <a:buNone/>
              <a:defRPr sz="1200">
                <a:solidFill>
                  <a:schemeClr val="lt2"/>
                </a:solidFill>
                <a:latin typeface="Helvetica Neue"/>
                <a:ea typeface="Helvetica Neue"/>
                <a:cs typeface="Helvetica Neue"/>
                <a:sym typeface="Helvetica Neue"/>
              </a:defRPr>
            </a:lvl6pPr>
            <a:lvl7pPr indent="0" lvl="6" marL="0" algn="l">
              <a:spcBef>
                <a:spcPts val="0"/>
              </a:spcBef>
              <a:buNone/>
              <a:defRPr sz="1200">
                <a:solidFill>
                  <a:schemeClr val="lt2"/>
                </a:solidFill>
                <a:latin typeface="Helvetica Neue"/>
                <a:ea typeface="Helvetica Neue"/>
                <a:cs typeface="Helvetica Neue"/>
                <a:sym typeface="Helvetica Neue"/>
              </a:defRPr>
            </a:lvl7pPr>
            <a:lvl8pPr indent="0" lvl="7" marL="0" algn="l">
              <a:spcBef>
                <a:spcPts val="0"/>
              </a:spcBef>
              <a:buNone/>
              <a:defRPr sz="1200">
                <a:solidFill>
                  <a:schemeClr val="lt2"/>
                </a:solidFill>
                <a:latin typeface="Helvetica Neue"/>
                <a:ea typeface="Helvetica Neue"/>
                <a:cs typeface="Helvetica Neue"/>
                <a:sym typeface="Helvetica Neue"/>
              </a:defRPr>
            </a:lvl8pPr>
            <a:lvl9pPr indent="0" lvl="8" mar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ck Content Slide 1">
  <p:cSld name="Black Content Slide 1">
    <p:spTree>
      <p:nvGrpSpPr>
        <p:cNvPr id="121" name="Shape 121"/>
        <p:cNvGrpSpPr/>
        <p:nvPr/>
      </p:nvGrpSpPr>
      <p:grpSpPr>
        <a:xfrm>
          <a:off x="0" y="0"/>
          <a:ext cx="0" cy="0"/>
          <a:chOff x="0" y="0"/>
          <a:chExt cx="0" cy="0"/>
        </a:xfrm>
      </p:grpSpPr>
      <p:sp>
        <p:nvSpPr>
          <p:cNvPr id="122" name="Google Shape;122;p42"/>
          <p:cNvSpPr txBox="1"/>
          <p:nvPr>
            <p:ph idx="1" type="body"/>
          </p:nvPr>
        </p:nvSpPr>
        <p:spPr>
          <a:xfrm>
            <a:off x="357158" y="357188"/>
            <a:ext cx="8358187" cy="1143000"/>
          </a:xfrm>
          <a:prstGeom prst="rect">
            <a:avLst/>
          </a:prstGeom>
          <a:noFill/>
          <a:ln>
            <a:noFill/>
          </a:ln>
        </p:spPr>
        <p:txBody>
          <a:bodyPr anchorCtr="0" anchor="t" bIns="45700" lIns="91425" spcFirstLastPara="1" rIns="91425" wrap="square" tIns="45700">
            <a:normAutofit/>
          </a:bodyPr>
          <a:lstStyle>
            <a:lvl1pPr indent="-228600" lvl="0" marL="457200" algn="l">
              <a:spcBef>
                <a:spcPts val="880"/>
              </a:spcBef>
              <a:spcAft>
                <a:spcPts val="0"/>
              </a:spcAft>
              <a:buClr>
                <a:schemeClr val="dk1"/>
              </a:buClr>
              <a:buSzPts val="4400"/>
              <a:buFont typeface="Helvetica Neue"/>
              <a:buNone/>
              <a:defRPr sz="4400">
                <a:solidFill>
                  <a:schemeClr val="dk1"/>
                </a:solidFill>
              </a:defRPr>
            </a:lvl1pPr>
            <a:lvl2pPr indent="-342900" lvl="1" marL="914400" algn="l">
              <a:spcBef>
                <a:spcPts val="360"/>
              </a:spcBef>
              <a:spcAft>
                <a:spcPts val="0"/>
              </a:spcAft>
              <a:buClr>
                <a:schemeClr val="dk2"/>
              </a:buClr>
              <a:buSzPts val="18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3" name="Google Shape;123;p42"/>
          <p:cNvSpPr txBox="1"/>
          <p:nvPr>
            <p:ph idx="2" type="body"/>
          </p:nvPr>
        </p:nvSpPr>
        <p:spPr>
          <a:xfrm>
            <a:off x="357158" y="1500188"/>
            <a:ext cx="8358217" cy="4071937"/>
          </a:xfrm>
          <a:prstGeom prst="rect">
            <a:avLst/>
          </a:prstGeom>
          <a:noFill/>
          <a:ln>
            <a:noFill/>
          </a:ln>
        </p:spPr>
        <p:txBody>
          <a:bodyPr anchorCtr="0" anchor="t" bIns="45700" lIns="91425" spcFirstLastPara="1" rIns="91425" wrap="square" tIns="45700">
            <a:normAutofit/>
          </a:bodyPr>
          <a:lstStyle>
            <a:lvl1pPr indent="-228600" lvl="0" marL="457200" algn="l">
              <a:spcBef>
                <a:spcPts val="640"/>
              </a:spcBef>
              <a:spcAft>
                <a:spcPts val="0"/>
              </a:spcAft>
              <a:buClr>
                <a:schemeClr val="dk2"/>
              </a:buClr>
              <a:buSzPts val="3200"/>
              <a:buFont typeface="Helvetica Neue"/>
              <a:buNone/>
              <a:defRPr/>
            </a:lvl1pPr>
            <a:lvl2pPr indent="-431800" lvl="1" marL="914400" algn="l">
              <a:spcBef>
                <a:spcPts val="640"/>
              </a:spcBef>
              <a:spcAft>
                <a:spcPts val="0"/>
              </a:spcAft>
              <a:buClr>
                <a:schemeClr val="dk2"/>
              </a:buClr>
              <a:buSzPts val="32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4" name="Google Shape;124;p42"/>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200">
                <a:solidFill>
                  <a:schemeClr val="lt2"/>
                </a:solidFill>
                <a:latin typeface="Helvetica Neue"/>
                <a:ea typeface="Helvetica Neue"/>
                <a:cs typeface="Helvetica Neue"/>
                <a:sym typeface="Helvetica Neue"/>
              </a:defRPr>
            </a:lvl1pPr>
            <a:lvl2pPr indent="0" lvl="1" marL="0" algn="l">
              <a:spcBef>
                <a:spcPts val="0"/>
              </a:spcBef>
              <a:buNone/>
              <a:defRPr sz="1200">
                <a:solidFill>
                  <a:schemeClr val="lt2"/>
                </a:solidFill>
                <a:latin typeface="Helvetica Neue"/>
                <a:ea typeface="Helvetica Neue"/>
                <a:cs typeface="Helvetica Neue"/>
                <a:sym typeface="Helvetica Neue"/>
              </a:defRPr>
            </a:lvl2pPr>
            <a:lvl3pPr indent="0" lvl="2" marL="0" algn="l">
              <a:spcBef>
                <a:spcPts val="0"/>
              </a:spcBef>
              <a:buNone/>
              <a:defRPr sz="1200">
                <a:solidFill>
                  <a:schemeClr val="lt2"/>
                </a:solidFill>
                <a:latin typeface="Helvetica Neue"/>
                <a:ea typeface="Helvetica Neue"/>
                <a:cs typeface="Helvetica Neue"/>
                <a:sym typeface="Helvetica Neue"/>
              </a:defRPr>
            </a:lvl3pPr>
            <a:lvl4pPr indent="0" lvl="3" marL="0" algn="l">
              <a:spcBef>
                <a:spcPts val="0"/>
              </a:spcBef>
              <a:buNone/>
              <a:defRPr sz="1200">
                <a:solidFill>
                  <a:schemeClr val="lt2"/>
                </a:solidFill>
                <a:latin typeface="Helvetica Neue"/>
                <a:ea typeface="Helvetica Neue"/>
                <a:cs typeface="Helvetica Neue"/>
                <a:sym typeface="Helvetica Neue"/>
              </a:defRPr>
            </a:lvl4pPr>
            <a:lvl5pPr indent="0" lvl="4" marL="0" algn="l">
              <a:spcBef>
                <a:spcPts val="0"/>
              </a:spcBef>
              <a:buNone/>
              <a:defRPr sz="1200">
                <a:solidFill>
                  <a:schemeClr val="lt2"/>
                </a:solidFill>
                <a:latin typeface="Helvetica Neue"/>
                <a:ea typeface="Helvetica Neue"/>
                <a:cs typeface="Helvetica Neue"/>
                <a:sym typeface="Helvetica Neue"/>
              </a:defRPr>
            </a:lvl5pPr>
            <a:lvl6pPr indent="0" lvl="5" marL="0" algn="l">
              <a:spcBef>
                <a:spcPts val="0"/>
              </a:spcBef>
              <a:buNone/>
              <a:defRPr sz="1200">
                <a:solidFill>
                  <a:schemeClr val="lt2"/>
                </a:solidFill>
                <a:latin typeface="Helvetica Neue"/>
                <a:ea typeface="Helvetica Neue"/>
                <a:cs typeface="Helvetica Neue"/>
                <a:sym typeface="Helvetica Neue"/>
              </a:defRPr>
            </a:lvl6pPr>
            <a:lvl7pPr indent="0" lvl="6" marL="0" algn="l">
              <a:spcBef>
                <a:spcPts val="0"/>
              </a:spcBef>
              <a:buNone/>
              <a:defRPr sz="1200">
                <a:solidFill>
                  <a:schemeClr val="lt2"/>
                </a:solidFill>
                <a:latin typeface="Helvetica Neue"/>
                <a:ea typeface="Helvetica Neue"/>
                <a:cs typeface="Helvetica Neue"/>
                <a:sym typeface="Helvetica Neue"/>
              </a:defRPr>
            </a:lvl7pPr>
            <a:lvl8pPr indent="0" lvl="7" marL="0" algn="l">
              <a:spcBef>
                <a:spcPts val="0"/>
              </a:spcBef>
              <a:buNone/>
              <a:defRPr sz="1200">
                <a:solidFill>
                  <a:schemeClr val="lt2"/>
                </a:solidFill>
                <a:latin typeface="Helvetica Neue"/>
                <a:ea typeface="Helvetica Neue"/>
                <a:cs typeface="Helvetica Neue"/>
                <a:sym typeface="Helvetica Neue"/>
              </a:defRPr>
            </a:lvl8pPr>
            <a:lvl9pPr indent="0" lvl="8" mar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ck Content Slide 2">
  <p:cSld name="Black Content Slide 2">
    <p:spTree>
      <p:nvGrpSpPr>
        <p:cNvPr id="125" name="Shape 125"/>
        <p:cNvGrpSpPr/>
        <p:nvPr/>
      </p:nvGrpSpPr>
      <p:grpSpPr>
        <a:xfrm>
          <a:off x="0" y="0"/>
          <a:ext cx="0" cy="0"/>
          <a:chOff x="0" y="0"/>
          <a:chExt cx="0" cy="0"/>
        </a:xfrm>
      </p:grpSpPr>
      <p:sp>
        <p:nvSpPr>
          <p:cNvPr id="126" name="Google Shape;126;p43"/>
          <p:cNvSpPr txBox="1"/>
          <p:nvPr>
            <p:ph idx="1" type="body"/>
          </p:nvPr>
        </p:nvSpPr>
        <p:spPr>
          <a:xfrm>
            <a:off x="4676804" y="1500167"/>
            <a:ext cx="4038600" cy="4000528"/>
          </a:xfrm>
          <a:prstGeom prst="rect">
            <a:avLst/>
          </a:prstGeom>
          <a:noFill/>
          <a:ln>
            <a:noFill/>
          </a:ln>
        </p:spPr>
        <p:txBody>
          <a:bodyPr anchorCtr="0" anchor="t" bIns="45700" lIns="91425" spcFirstLastPara="1" rIns="91425" wrap="square" tIns="45700">
            <a:normAutofit/>
          </a:bodyPr>
          <a:lstStyle>
            <a:lvl1pPr indent="-228600" lvl="0" marL="457200" algn="l">
              <a:spcBef>
                <a:spcPts val="640"/>
              </a:spcBef>
              <a:spcAft>
                <a:spcPts val="0"/>
              </a:spcAft>
              <a:buClr>
                <a:schemeClr val="dk2"/>
              </a:buClr>
              <a:buSzPts val="3200"/>
              <a:buFont typeface="Helvetica Neue"/>
              <a:buNone/>
              <a:defRPr b="1" sz="3200"/>
            </a:lvl1pPr>
            <a:lvl2pPr indent="-381000" lvl="1" marL="914400" algn="l">
              <a:spcBef>
                <a:spcPts val="480"/>
              </a:spcBef>
              <a:spcAft>
                <a:spcPts val="0"/>
              </a:spcAft>
              <a:buClr>
                <a:schemeClr val="dk2"/>
              </a:buClr>
              <a:buSzPts val="2400"/>
              <a:buChar char="•"/>
              <a:defRPr sz="2400"/>
            </a:lvl2pPr>
            <a:lvl3pPr indent="-355600" lvl="2" marL="1371600" algn="l">
              <a:spcBef>
                <a:spcPts val="400"/>
              </a:spcBef>
              <a:spcAft>
                <a:spcPts val="0"/>
              </a:spcAft>
              <a:buClr>
                <a:schemeClr val="dk2"/>
              </a:buClr>
              <a:buSzPts val="2000"/>
              <a:buChar char="•"/>
              <a:defRPr sz="2000"/>
            </a:lvl3pPr>
            <a:lvl4pPr indent="-342900" lvl="3" marL="1828800" algn="l">
              <a:spcBef>
                <a:spcPts val="360"/>
              </a:spcBef>
              <a:spcAft>
                <a:spcPts val="0"/>
              </a:spcAft>
              <a:buClr>
                <a:schemeClr val="dk2"/>
              </a:buClr>
              <a:buSzPts val="1800"/>
              <a:buChar char="–"/>
              <a:defRPr sz="1800"/>
            </a:lvl4pPr>
            <a:lvl5pPr indent="-342900" lvl="4" marL="2286000" algn="l">
              <a:spcBef>
                <a:spcPts val="360"/>
              </a:spcBef>
              <a:spcAft>
                <a:spcPts val="0"/>
              </a:spcAft>
              <a:buClr>
                <a:schemeClr val="dk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27" name="Google Shape;127;p43"/>
          <p:cNvSpPr txBox="1"/>
          <p:nvPr>
            <p:ph idx="2" type="body"/>
          </p:nvPr>
        </p:nvSpPr>
        <p:spPr>
          <a:xfrm>
            <a:off x="357158" y="1500188"/>
            <a:ext cx="4071937" cy="4000500"/>
          </a:xfrm>
          <a:prstGeom prst="rect">
            <a:avLst/>
          </a:prstGeom>
          <a:noFill/>
          <a:ln>
            <a:noFill/>
          </a:ln>
        </p:spPr>
        <p:txBody>
          <a:bodyPr anchorCtr="0" anchor="t" bIns="45700" lIns="91425" spcFirstLastPara="1" rIns="91425" wrap="square" tIns="45700">
            <a:normAutofit/>
          </a:bodyPr>
          <a:lstStyle>
            <a:lvl1pPr indent="-228600" lvl="0" marL="457200" algn="l">
              <a:spcBef>
                <a:spcPts val="640"/>
              </a:spcBef>
              <a:spcAft>
                <a:spcPts val="0"/>
              </a:spcAft>
              <a:buClr>
                <a:schemeClr val="dk2"/>
              </a:buClr>
              <a:buSzPts val="3200"/>
              <a:buFont typeface="Helvetica Neue"/>
              <a:buNone/>
              <a:defRPr/>
            </a:lvl1pPr>
            <a:lvl2pPr indent="-431800" lvl="1" marL="914400" algn="l">
              <a:spcBef>
                <a:spcPts val="640"/>
              </a:spcBef>
              <a:spcAft>
                <a:spcPts val="0"/>
              </a:spcAft>
              <a:buClr>
                <a:schemeClr val="dk2"/>
              </a:buClr>
              <a:buSzPts val="32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8" name="Google Shape;128;p43"/>
          <p:cNvSpPr txBox="1"/>
          <p:nvPr>
            <p:ph idx="3" type="body"/>
          </p:nvPr>
        </p:nvSpPr>
        <p:spPr>
          <a:xfrm>
            <a:off x="357158" y="357188"/>
            <a:ext cx="8358217" cy="1143000"/>
          </a:xfrm>
          <a:prstGeom prst="rect">
            <a:avLst/>
          </a:prstGeom>
          <a:noFill/>
          <a:ln>
            <a:noFill/>
          </a:ln>
        </p:spPr>
        <p:txBody>
          <a:bodyPr anchorCtr="0" anchor="t" bIns="45700" lIns="91425" spcFirstLastPara="1" rIns="91425" wrap="square" tIns="45700">
            <a:normAutofit/>
          </a:bodyPr>
          <a:lstStyle>
            <a:lvl1pPr indent="-228600" lvl="0" marL="457200" algn="l">
              <a:spcBef>
                <a:spcPts val="880"/>
              </a:spcBef>
              <a:spcAft>
                <a:spcPts val="0"/>
              </a:spcAft>
              <a:buClr>
                <a:schemeClr val="dk1"/>
              </a:buClr>
              <a:buSzPts val="4400"/>
              <a:buFont typeface="Helvetica Neue"/>
              <a:buNone/>
              <a:defRPr sz="4400">
                <a:solidFill>
                  <a:schemeClr val="dk1"/>
                </a:solidFill>
              </a:defRPr>
            </a:lvl1pPr>
            <a:lvl2pPr indent="-342900" lvl="1" marL="914400" algn="l">
              <a:spcBef>
                <a:spcPts val="360"/>
              </a:spcBef>
              <a:spcAft>
                <a:spcPts val="0"/>
              </a:spcAft>
              <a:buClr>
                <a:schemeClr val="dk2"/>
              </a:buClr>
              <a:buSzPts val="18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9" name="Google Shape;129;p43"/>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200">
                <a:solidFill>
                  <a:schemeClr val="lt2"/>
                </a:solidFill>
                <a:latin typeface="Helvetica Neue"/>
                <a:ea typeface="Helvetica Neue"/>
                <a:cs typeface="Helvetica Neue"/>
                <a:sym typeface="Helvetica Neue"/>
              </a:defRPr>
            </a:lvl1pPr>
            <a:lvl2pPr indent="0" lvl="1" marL="0" algn="l">
              <a:spcBef>
                <a:spcPts val="0"/>
              </a:spcBef>
              <a:buNone/>
              <a:defRPr sz="1200">
                <a:solidFill>
                  <a:schemeClr val="lt2"/>
                </a:solidFill>
                <a:latin typeface="Helvetica Neue"/>
                <a:ea typeface="Helvetica Neue"/>
                <a:cs typeface="Helvetica Neue"/>
                <a:sym typeface="Helvetica Neue"/>
              </a:defRPr>
            </a:lvl2pPr>
            <a:lvl3pPr indent="0" lvl="2" marL="0" algn="l">
              <a:spcBef>
                <a:spcPts val="0"/>
              </a:spcBef>
              <a:buNone/>
              <a:defRPr sz="1200">
                <a:solidFill>
                  <a:schemeClr val="lt2"/>
                </a:solidFill>
                <a:latin typeface="Helvetica Neue"/>
                <a:ea typeface="Helvetica Neue"/>
                <a:cs typeface="Helvetica Neue"/>
                <a:sym typeface="Helvetica Neue"/>
              </a:defRPr>
            </a:lvl3pPr>
            <a:lvl4pPr indent="0" lvl="3" marL="0" algn="l">
              <a:spcBef>
                <a:spcPts val="0"/>
              </a:spcBef>
              <a:buNone/>
              <a:defRPr sz="1200">
                <a:solidFill>
                  <a:schemeClr val="lt2"/>
                </a:solidFill>
                <a:latin typeface="Helvetica Neue"/>
                <a:ea typeface="Helvetica Neue"/>
                <a:cs typeface="Helvetica Neue"/>
                <a:sym typeface="Helvetica Neue"/>
              </a:defRPr>
            </a:lvl4pPr>
            <a:lvl5pPr indent="0" lvl="4" marL="0" algn="l">
              <a:spcBef>
                <a:spcPts val="0"/>
              </a:spcBef>
              <a:buNone/>
              <a:defRPr sz="1200">
                <a:solidFill>
                  <a:schemeClr val="lt2"/>
                </a:solidFill>
                <a:latin typeface="Helvetica Neue"/>
                <a:ea typeface="Helvetica Neue"/>
                <a:cs typeface="Helvetica Neue"/>
                <a:sym typeface="Helvetica Neue"/>
              </a:defRPr>
            </a:lvl5pPr>
            <a:lvl6pPr indent="0" lvl="5" marL="0" algn="l">
              <a:spcBef>
                <a:spcPts val="0"/>
              </a:spcBef>
              <a:buNone/>
              <a:defRPr sz="1200">
                <a:solidFill>
                  <a:schemeClr val="lt2"/>
                </a:solidFill>
                <a:latin typeface="Helvetica Neue"/>
                <a:ea typeface="Helvetica Neue"/>
                <a:cs typeface="Helvetica Neue"/>
                <a:sym typeface="Helvetica Neue"/>
              </a:defRPr>
            </a:lvl6pPr>
            <a:lvl7pPr indent="0" lvl="6" marL="0" algn="l">
              <a:spcBef>
                <a:spcPts val="0"/>
              </a:spcBef>
              <a:buNone/>
              <a:defRPr sz="1200">
                <a:solidFill>
                  <a:schemeClr val="lt2"/>
                </a:solidFill>
                <a:latin typeface="Helvetica Neue"/>
                <a:ea typeface="Helvetica Neue"/>
                <a:cs typeface="Helvetica Neue"/>
                <a:sym typeface="Helvetica Neue"/>
              </a:defRPr>
            </a:lvl7pPr>
            <a:lvl8pPr indent="0" lvl="7" marL="0" algn="l">
              <a:spcBef>
                <a:spcPts val="0"/>
              </a:spcBef>
              <a:buNone/>
              <a:defRPr sz="1200">
                <a:solidFill>
                  <a:schemeClr val="lt2"/>
                </a:solidFill>
                <a:latin typeface="Helvetica Neue"/>
                <a:ea typeface="Helvetica Neue"/>
                <a:cs typeface="Helvetica Neue"/>
                <a:sym typeface="Helvetica Neue"/>
              </a:defRPr>
            </a:lvl8pPr>
            <a:lvl9pPr indent="0" lvl="8" mar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Content Slide 2">
  <p:cSld name="Yellow Content Slide 2">
    <p:spTree>
      <p:nvGrpSpPr>
        <p:cNvPr id="17" name="Shape 17"/>
        <p:cNvGrpSpPr/>
        <p:nvPr/>
      </p:nvGrpSpPr>
      <p:grpSpPr>
        <a:xfrm>
          <a:off x="0" y="0"/>
          <a:ext cx="0" cy="0"/>
          <a:chOff x="0" y="0"/>
          <a:chExt cx="0" cy="0"/>
        </a:xfrm>
      </p:grpSpPr>
      <p:sp>
        <p:nvSpPr>
          <p:cNvPr id="18" name="Google Shape;18;p16"/>
          <p:cNvSpPr txBox="1"/>
          <p:nvPr>
            <p:ph idx="1" type="body"/>
          </p:nvPr>
        </p:nvSpPr>
        <p:spPr>
          <a:xfrm>
            <a:off x="4676804" y="1500167"/>
            <a:ext cx="4038600" cy="4000528"/>
          </a:xfrm>
          <a:prstGeom prst="rect">
            <a:avLst/>
          </a:prstGeom>
          <a:noFill/>
          <a:ln>
            <a:noFill/>
          </a:ln>
        </p:spPr>
        <p:txBody>
          <a:bodyPr anchorCtr="0" anchor="t" bIns="45700" lIns="91425" spcFirstLastPara="1" rIns="91425" wrap="square" tIns="45700">
            <a:normAutofit/>
          </a:bodyPr>
          <a:lstStyle>
            <a:lvl1pPr indent="-228600" lvl="0" marL="457200" algn="l">
              <a:spcBef>
                <a:spcPts val="640"/>
              </a:spcBef>
              <a:spcAft>
                <a:spcPts val="0"/>
              </a:spcAft>
              <a:buClr>
                <a:schemeClr val="dk2"/>
              </a:buClr>
              <a:buSzPts val="3200"/>
              <a:buFont typeface="Helvetica Neue"/>
              <a:buNone/>
              <a:defRPr b="1" sz="3200"/>
            </a:lvl1pPr>
            <a:lvl2pPr indent="-381000" lvl="1" marL="914400" algn="l">
              <a:spcBef>
                <a:spcPts val="480"/>
              </a:spcBef>
              <a:spcAft>
                <a:spcPts val="0"/>
              </a:spcAft>
              <a:buClr>
                <a:schemeClr val="dk2"/>
              </a:buClr>
              <a:buSzPts val="2400"/>
              <a:buChar char="•"/>
              <a:defRPr sz="2400"/>
            </a:lvl2pPr>
            <a:lvl3pPr indent="-355600" lvl="2" marL="1371600" algn="l">
              <a:spcBef>
                <a:spcPts val="400"/>
              </a:spcBef>
              <a:spcAft>
                <a:spcPts val="0"/>
              </a:spcAft>
              <a:buClr>
                <a:schemeClr val="dk2"/>
              </a:buClr>
              <a:buSzPts val="2000"/>
              <a:buChar char="•"/>
              <a:defRPr sz="2000"/>
            </a:lvl3pPr>
            <a:lvl4pPr indent="-342900" lvl="3" marL="1828800" algn="l">
              <a:spcBef>
                <a:spcPts val="360"/>
              </a:spcBef>
              <a:spcAft>
                <a:spcPts val="0"/>
              </a:spcAft>
              <a:buClr>
                <a:schemeClr val="dk2"/>
              </a:buClr>
              <a:buSzPts val="1800"/>
              <a:buChar char="–"/>
              <a:defRPr sz="1800"/>
            </a:lvl4pPr>
            <a:lvl5pPr indent="-342900" lvl="4" marL="2286000" algn="l">
              <a:spcBef>
                <a:spcPts val="360"/>
              </a:spcBef>
              <a:spcAft>
                <a:spcPts val="0"/>
              </a:spcAft>
              <a:buClr>
                <a:schemeClr val="dk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9" name="Google Shape;19;p16"/>
          <p:cNvSpPr txBox="1"/>
          <p:nvPr>
            <p:ph idx="2" type="body"/>
          </p:nvPr>
        </p:nvSpPr>
        <p:spPr>
          <a:xfrm>
            <a:off x="357158" y="1500188"/>
            <a:ext cx="4071937" cy="4000500"/>
          </a:xfrm>
          <a:prstGeom prst="rect">
            <a:avLst/>
          </a:prstGeom>
          <a:noFill/>
          <a:ln>
            <a:noFill/>
          </a:ln>
        </p:spPr>
        <p:txBody>
          <a:bodyPr anchorCtr="0" anchor="t" bIns="45700" lIns="91425" spcFirstLastPara="1" rIns="91425" wrap="square" tIns="45700">
            <a:normAutofit/>
          </a:bodyPr>
          <a:lstStyle>
            <a:lvl1pPr indent="-228600" lvl="0" marL="457200" algn="l">
              <a:spcBef>
                <a:spcPts val="640"/>
              </a:spcBef>
              <a:spcAft>
                <a:spcPts val="0"/>
              </a:spcAft>
              <a:buClr>
                <a:schemeClr val="dk2"/>
              </a:buClr>
              <a:buSzPts val="3200"/>
              <a:buFont typeface="Helvetica Neue"/>
              <a:buNone/>
              <a:defRPr/>
            </a:lvl1pPr>
            <a:lvl2pPr indent="-431800" lvl="1" marL="914400" algn="l">
              <a:spcBef>
                <a:spcPts val="640"/>
              </a:spcBef>
              <a:spcAft>
                <a:spcPts val="0"/>
              </a:spcAft>
              <a:buClr>
                <a:schemeClr val="dk2"/>
              </a:buClr>
              <a:buSzPts val="32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 name="Google Shape;20;p16"/>
          <p:cNvSpPr txBox="1"/>
          <p:nvPr>
            <p:ph idx="3" type="body"/>
          </p:nvPr>
        </p:nvSpPr>
        <p:spPr>
          <a:xfrm>
            <a:off x="357158" y="357188"/>
            <a:ext cx="8358217" cy="1143000"/>
          </a:xfrm>
          <a:prstGeom prst="rect">
            <a:avLst/>
          </a:prstGeom>
          <a:noFill/>
          <a:ln>
            <a:noFill/>
          </a:ln>
        </p:spPr>
        <p:txBody>
          <a:bodyPr anchorCtr="0" anchor="t" bIns="45700" lIns="91425" spcFirstLastPara="1" rIns="91425" wrap="square" tIns="45700">
            <a:normAutofit/>
          </a:bodyPr>
          <a:lstStyle>
            <a:lvl1pPr indent="-228600" lvl="0" marL="457200" algn="l">
              <a:spcBef>
                <a:spcPts val="880"/>
              </a:spcBef>
              <a:spcAft>
                <a:spcPts val="0"/>
              </a:spcAft>
              <a:buClr>
                <a:schemeClr val="dk1"/>
              </a:buClr>
              <a:buSzPts val="4400"/>
              <a:buFont typeface="Helvetica Neue"/>
              <a:buNone/>
              <a:defRPr sz="4400">
                <a:solidFill>
                  <a:schemeClr val="dk1"/>
                </a:solidFill>
              </a:defRPr>
            </a:lvl1pPr>
            <a:lvl2pPr indent="-342900" lvl="1" marL="914400" algn="l">
              <a:spcBef>
                <a:spcPts val="360"/>
              </a:spcBef>
              <a:spcAft>
                <a:spcPts val="0"/>
              </a:spcAft>
              <a:buClr>
                <a:schemeClr val="dk2"/>
              </a:buClr>
              <a:buSzPts val="18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 name="Google Shape;21;p16"/>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0" i="0" sz="1200" u="none" cap="none" strike="noStrike">
                <a:solidFill>
                  <a:schemeClr val="lt2"/>
                </a:solidFill>
                <a:latin typeface="Helvetica Neue"/>
                <a:ea typeface="Helvetica Neue"/>
                <a:cs typeface="Helvetica Neue"/>
                <a:sym typeface="Helvetica Neue"/>
              </a:defRPr>
            </a:lvl1pPr>
            <a:lvl2pPr indent="0" lvl="1" marL="0" algn="l">
              <a:spcBef>
                <a:spcPts val="0"/>
              </a:spcBef>
              <a:buNone/>
              <a:defRPr b="0" i="0" sz="1200" u="none" cap="none" strike="noStrike">
                <a:solidFill>
                  <a:schemeClr val="lt2"/>
                </a:solidFill>
                <a:latin typeface="Helvetica Neue"/>
                <a:ea typeface="Helvetica Neue"/>
                <a:cs typeface="Helvetica Neue"/>
                <a:sym typeface="Helvetica Neue"/>
              </a:defRPr>
            </a:lvl2pPr>
            <a:lvl3pPr indent="0" lvl="2" marL="0" algn="l">
              <a:spcBef>
                <a:spcPts val="0"/>
              </a:spcBef>
              <a:buNone/>
              <a:defRPr b="0" i="0" sz="1200" u="none" cap="none" strike="noStrike">
                <a:solidFill>
                  <a:schemeClr val="lt2"/>
                </a:solidFill>
                <a:latin typeface="Helvetica Neue"/>
                <a:ea typeface="Helvetica Neue"/>
                <a:cs typeface="Helvetica Neue"/>
                <a:sym typeface="Helvetica Neue"/>
              </a:defRPr>
            </a:lvl3pPr>
            <a:lvl4pPr indent="0" lvl="3" marL="0" algn="l">
              <a:spcBef>
                <a:spcPts val="0"/>
              </a:spcBef>
              <a:buNone/>
              <a:defRPr b="0" i="0" sz="1200" u="none" cap="none" strike="noStrike">
                <a:solidFill>
                  <a:schemeClr val="lt2"/>
                </a:solidFill>
                <a:latin typeface="Helvetica Neue"/>
                <a:ea typeface="Helvetica Neue"/>
                <a:cs typeface="Helvetica Neue"/>
                <a:sym typeface="Helvetica Neue"/>
              </a:defRPr>
            </a:lvl4pPr>
            <a:lvl5pPr indent="0" lvl="4" marL="0" algn="l">
              <a:spcBef>
                <a:spcPts val="0"/>
              </a:spcBef>
              <a:buNone/>
              <a:defRPr b="0" i="0" sz="1200" u="none" cap="none" strike="noStrike">
                <a:solidFill>
                  <a:schemeClr val="lt2"/>
                </a:solidFill>
                <a:latin typeface="Helvetica Neue"/>
                <a:ea typeface="Helvetica Neue"/>
                <a:cs typeface="Helvetica Neue"/>
                <a:sym typeface="Helvetica Neue"/>
              </a:defRPr>
            </a:lvl5pPr>
            <a:lvl6pPr indent="0" lvl="5" marL="0" algn="l">
              <a:spcBef>
                <a:spcPts val="0"/>
              </a:spcBef>
              <a:buNone/>
              <a:defRPr b="0" i="0" sz="1200" u="none" cap="none" strike="noStrike">
                <a:solidFill>
                  <a:schemeClr val="lt2"/>
                </a:solidFill>
                <a:latin typeface="Helvetica Neue"/>
                <a:ea typeface="Helvetica Neue"/>
                <a:cs typeface="Helvetica Neue"/>
                <a:sym typeface="Helvetica Neue"/>
              </a:defRPr>
            </a:lvl6pPr>
            <a:lvl7pPr indent="0" lvl="6" marL="0" algn="l">
              <a:spcBef>
                <a:spcPts val="0"/>
              </a:spcBef>
              <a:buNone/>
              <a:defRPr b="0" i="0" sz="1200" u="none" cap="none" strike="noStrike">
                <a:solidFill>
                  <a:schemeClr val="lt2"/>
                </a:solidFill>
                <a:latin typeface="Helvetica Neue"/>
                <a:ea typeface="Helvetica Neue"/>
                <a:cs typeface="Helvetica Neue"/>
                <a:sym typeface="Helvetica Neue"/>
              </a:defRPr>
            </a:lvl7pPr>
            <a:lvl8pPr indent="0" lvl="7" marL="0" algn="l">
              <a:spcBef>
                <a:spcPts val="0"/>
              </a:spcBef>
              <a:buNone/>
              <a:defRPr b="0" i="0" sz="1200" u="none" cap="none" strike="noStrike">
                <a:solidFill>
                  <a:schemeClr val="lt2"/>
                </a:solidFill>
                <a:latin typeface="Helvetica Neue"/>
                <a:ea typeface="Helvetica Neue"/>
                <a:cs typeface="Helvetica Neue"/>
                <a:sym typeface="Helvetica Neue"/>
              </a:defRPr>
            </a:lvl8pPr>
            <a:lvl9pPr indent="0" lvl="8" marL="0" algn="l">
              <a:spcBef>
                <a:spcPts val="0"/>
              </a:spcBef>
              <a:buNone/>
              <a:defRPr b="0" i="0" sz="1200" u="none" cap="none" strike="noStrike">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Content Slide 1">
  <p:cSld name="Yellow Content Slide 1">
    <p:spTree>
      <p:nvGrpSpPr>
        <p:cNvPr id="22" name="Shape 22"/>
        <p:cNvGrpSpPr/>
        <p:nvPr/>
      </p:nvGrpSpPr>
      <p:grpSpPr>
        <a:xfrm>
          <a:off x="0" y="0"/>
          <a:ext cx="0" cy="0"/>
          <a:chOff x="0" y="0"/>
          <a:chExt cx="0" cy="0"/>
        </a:xfrm>
      </p:grpSpPr>
      <p:sp>
        <p:nvSpPr>
          <p:cNvPr id="23" name="Google Shape;23;p17"/>
          <p:cNvSpPr txBox="1"/>
          <p:nvPr>
            <p:ph idx="1" type="body"/>
          </p:nvPr>
        </p:nvSpPr>
        <p:spPr>
          <a:xfrm>
            <a:off x="357158" y="357188"/>
            <a:ext cx="8358187" cy="1143000"/>
          </a:xfrm>
          <a:prstGeom prst="rect">
            <a:avLst/>
          </a:prstGeom>
          <a:noFill/>
          <a:ln>
            <a:noFill/>
          </a:ln>
        </p:spPr>
        <p:txBody>
          <a:bodyPr anchorCtr="0" anchor="t" bIns="45700" lIns="91425" spcFirstLastPara="1" rIns="91425" wrap="square" tIns="45700">
            <a:normAutofit/>
          </a:bodyPr>
          <a:lstStyle>
            <a:lvl1pPr indent="-228600" lvl="0" marL="457200" algn="l">
              <a:spcBef>
                <a:spcPts val="880"/>
              </a:spcBef>
              <a:spcAft>
                <a:spcPts val="0"/>
              </a:spcAft>
              <a:buClr>
                <a:schemeClr val="dk1"/>
              </a:buClr>
              <a:buSzPts val="4400"/>
              <a:buFont typeface="Helvetica Neue"/>
              <a:buNone/>
              <a:defRPr sz="4400">
                <a:solidFill>
                  <a:schemeClr val="dk1"/>
                </a:solidFill>
              </a:defRPr>
            </a:lvl1pPr>
            <a:lvl2pPr indent="-342900" lvl="1" marL="914400" algn="l">
              <a:spcBef>
                <a:spcPts val="360"/>
              </a:spcBef>
              <a:spcAft>
                <a:spcPts val="0"/>
              </a:spcAft>
              <a:buClr>
                <a:schemeClr val="dk2"/>
              </a:buClr>
              <a:buSzPts val="18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17"/>
          <p:cNvSpPr txBox="1"/>
          <p:nvPr>
            <p:ph idx="2" type="body"/>
          </p:nvPr>
        </p:nvSpPr>
        <p:spPr>
          <a:xfrm>
            <a:off x="357158" y="1500188"/>
            <a:ext cx="8358217" cy="4071937"/>
          </a:xfrm>
          <a:prstGeom prst="rect">
            <a:avLst/>
          </a:prstGeom>
          <a:noFill/>
          <a:ln>
            <a:noFill/>
          </a:ln>
        </p:spPr>
        <p:txBody>
          <a:bodyPr anchorCtr="0" anchor="t" bIns="45700" lIns="91425" spcFirstLastPara="1" rIns="91425" wrap="square" tIns="45700">
            <a:normAutofit/>
          </a:bodyPr>
          <a:lstStyle>
            <a:lvl1pPr indent="-228600" lvl="0" marL="457200" algn="l">
              <a:spcBef>
                <a:spcPts val="640"/>
              </a:spcBef>
              <a:spcAft>
                <a:spcPts val="0"/>
              </a:spcAft>
              <a:buClr>
                <a:schemeClr val="dk2"/>
              </a:buClr>
              <a:buSzPts val="3200"/>
              <a:buFont typeface="Helvetica Neue"/>
              <a:buNone/>
              <a:defRPr/>
            </a:lvl1pPr>
            <a:lvl2pPr indent="-431800" lvl="1" marL="914400" algn="l">
              <a:spcBef>
                <a:spcPts val="640"/>
              </a:spcBef>
              <a:spcAft>
                <a:spcPts val="0"/>
              </a:spcAft>
              <a:buClr>
                <a:schemeClr val="dk2"/>
              </a:buClr>
              <a:buSzPts val="32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 name="Google Shape;25;p17"/>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200">
                <a:solidFill>
                  <a:schemeClr val="lt2"/>
                </a:solidFill>
                <a:latin typeface="Helvetica Neue"/>
                <a:ea typeface="Helvetica Neue"/>
                <a:cs typeface="Helvetica Neue"/>
                <a:sym typeface="Helvetica Neue"/>
              </a:defRPr>
            </a:lvl1pPr>
            <a:lvl2pPr indent="0" lvl="1" marL="0" algn="l">
              <a:spcBef>
                <a:spcPts val="0"/>
              </a:spcBef>
              <a:buNone/>
              <a:defRPr sz="1200">
                <a:solidFill>
                  <a:schemeClr val="lt2"/>
                </a:solidFill>
                <a:latin typeface="Helvetica Neue"/>
                <a:ea typeface="Helvetica Neue"/>
                <a:cs typeface="Helvetica Neue"/>
                <a:sym typeface="Helvetica Neue"/>
              </a:defRPr>
            </a:lvl2pPr>
            <a:lvl3pPr indent="0" lvl="2" marL="0" algn="l">
              <a:spcBef>
                <a:spcPts val="0"/>
              </a:spcBef>
              <a:buNone/>
              <a:defRPr sz="1200">
                <a:solidFill>
                  <a:schemeClr val="lt2"/>
                </a:solidFill>
                <a:latin typeface="Helvetica Neue"/>
                <a:ea typeface="Helvetica Neue"/>
                <a:cs typeface="Helvetica Neue"/>
                <a:sym typeface="Helvetica Neue"/>
              </a:defRPr>
            </a:lvl3pPr>
            <a:lvl4pPr indent="0" lvl="3" marL="0" algn="l">
              <a:spcBef>
                <a:spcPts val="0"/>
              </a:spcBef>
              <a:buNone/>
              <a:defRPr sz="1200">
                <a:solidFill>
                  <a:schemeClr val="lt2"/>
                </a:solidFill>
                <a:latin typeface="Helvetica Neue"/>
                <a:ea typeface="Helvetica Neue"/>
                <a:cs typeface="Helvetica Neue"/>
                <a:sym typeface="Helvetica Neue"/>
              </a:defRPr>
            </a:lvl4pPr>
            <a:lvl5pPr indent="0" lvl="4" marL="0" algn="l">
              <a:spcBef>
                <a:spcPts val="0"/>
              </a:spcBef>
              <a:buNone/>
              <a:defRPr sz="1200">
                <a:solidFill>
                  <a:schemeClr val="lt2"/>
                </a:solidFill>
                <a:latin typeface="Helvetica Neue"/>
                <a:ea typeface="Helvetica Neue"/>
                <a:cs typeface="Helvetica Neue"/>
                <a:sym typeface="Helvetica Neue"/>
              </a:defRPr>
            </a:lvl5pPr>
            <a:lvl6pPr indent="0" lvl="5" marL="0" algn="l">
              <a:spcBef>
                <a:spcPts val="0"/>
              </a:spcBef>
              <a:buNone/>
              <a:defRPr sz="1200">
                <a:solidFill>
                  <a:schemeClr val="lt2"/>
                </a:solidFill>
                <a:latin typeface="Helvetica Neue"/>
                <a:ea typeface="Helvetica Neue"/>
                <a:cs typeface="Helvetica Neue"/>
                <a:sym typeface="Helvetica Neue"/>
              </a:defRPr>
            </a:lvl6pPr>
            <a:lvl7pPr indent="0" lvl="6" marL="0" algn="l">
              <a:spcBef>
                <a:spcPts val="0"/>
              </a:spcBef>
              <a:buNone/>
              <a:defRPr sz="1200">
                <a:solidFill>
                  <a:schemeClr val="lt2"/>
                </a:solidFill>
                <a:latin typeface="Helvetica Neue"/>
                <a:ea typeface="Helvetica Neue"/>
                <a:cs typeface="Helvetica Neue"/>
                <a:sym typeface="Helvetica Neue"/>
              </a:defRPr>
            </a:lvl7pPr>
            <a:lvl8pPr indent="0" lvl="7" marL="0" algn="l">
              <a:spcBef>
                <a:spcPts val="0"/>
              </a:spcBef>
              <a:buNone/>
              <a:defRPr sz="1200">
                <a:solidFill>
                  <a:schemeClr val="lt2"/>
                </a:solidFill>
                <a:latin typeface="Helvetica Neue"/>
                <a:ea typeface="Helvetica Neue"/>
                <a:cs typeface="Helvetica Neue"/>
                <a:sym typeface="Helvetica Neue"/>
              </a:defRPr>
            </a:lvl8pPr>
            <a:lvl9pPr indent="0" lvl="8" mar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Divider Slide">
  <p:cSld name="Yellow Divider Slide">
    <p:spTree>
      <p:nvGrpSpPr>
        <p:cNvPr id="30" name="Shape 30"/>
        <p:cNvGrpSpPr/>
        <p:nvPr/>
      </p:nvGrpSpPr>
      <p:grpSpPr>
        <a:xfrm>
          <a:off x="0" y="0"/>
          <a:ext cx="0" cy="0"/>
          <a:chOff x="0" y="0"/>
          <a:chExt cx="0" cy="0"/>
        </a:xfrm>
      </p:grpSpPr>
      <p:sp>
        <p:nvSpPr>
          <p:cNvPr id="31" name="Google Shape;31;p19"/>
          <p:cNvSpPr txBox="1"/>
          <p:nvPr>
            <p:ph idx="1" type="body"/>
          </p:nvPr>
        </p:nvSpPr>
        <p:spPr>
          <a:xfrm>
            <a:off x="357158" y="357167"/>
            <a:ext cx="8358188" cy="5214973"/>
          </a:xfrm>
          <a:prstGeom prst="rect">
            <a:avLst/>
          </a:prstGeom>
          <a:noFill/>
          <a:ln>
            <a:noFill/>
          </a:ln>
        </p:spPr>
        <p:txBody>
          <a:bodyPr anchorCtr="0" anchor="t" bIns="45700" lIns="91425" spcFirstLastPara="1" rIns="91425" wrap="square" tIns="45700">
            <a:normAutofit/>
          </a:bodyPr>
          <a:lstStyle>
            <a:lvl1pPr indent="-228600" lvl="0" marL="457200" algn="l">
              <a:spcBef>
                <a:spcPts val="880"/>
              </a:spcBef>
              <a:spcAft>
                <a:spcPts val="0"/>
              </a:spcAft>
              <a:buClr>
                <a:schemeClr val="lt1"/>
              </a:buClr>
              <a:buSzPts val="4400"/>
              <a:buNone/>
              <a:defRPr b="1" sz="4400"/>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2" name="Google Shape;32;p19"/>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200">
                <a:solidFill>
                  <a:schemeClr val="lt2"/>
                </a:solidFill>
                <a:latin typeface="Helvetica Neue"/>
                <a:ea typeface="Helvetica Neue"/>
                <a:cs typeface="Helvetica Neue"/>
                <a:sym typeface="Helvetica Neue"/>
              </a:defRPr>
            </a:lvl1pPr>
            <a:lvl2pPr indent="0" lvl="1" marL="0" algn="l">
              <a:spcBef>
                <a:spcPts val="0"/>
              </a:spcBef>
              <a:buNone/>
              <a:defRPr sz="1200">
                <a:solidFill>
                  <a:schemeClr val="lt2"/>
                </a:solidFill>
                <a:latin typeface="Helvetica Neue"/>
                <a:ea typeface="Helvetica Neue"/>
                <a:cs typeface="Helvetica Neue"/>
                <a:sym typeface="Helvetica Neue"/>
              </a:defRPr>
            </a:lvl2pPr>
            <a:lvl3pPr indent="0" lvl="2" marL="0" algn="l">
              <a:spcBef>
                <a:spcPts val="0"/>
              </a:spcBef>
              <a:buNone/>
              <a:defRPr sz="1200">
                <a:solidFill>
                  <a:schemeClr val="lt2"/>
                </a:solidFill>
                <a:latin typeface="Helvetica Neue"/>
                <a:ea typeface="Helvetica Neue"/>
                <a:cs typeface="Helvetica Neue"/>
                <a:sym typeface="Helvetica Neue"/>
              </a:defRPr>
            </a:lvl3pPr>
            <a:lvl4pPr indent="0" lvl="3" marL="0" algn="l">
              <a:spcBef>
                <a:spcPts val="0"/>
              </a:spcBef>
              <a:buNone/>
              <a:defRPr sz="1200">
                <a:solidFill>
                  <a:schemeClr val="lt2"/>
                </a:solidFill>
                <a:latin typeface="Helvetica Neue"/>
                <a:ea typeface="Helvetica Neue"/>
                <a:cs typeface="Helvetica Neue"/>
                <a:sym typeface="Helvetica Neue"/>
              </a:defRPr>
            </a:lvl4pPr>
            <a:lvl5pPr indent="0" lvl="4" marL="0" algn="l">
              <a:spcBef>
                <a:spcPts val="0"/>
              </a:spcBef>
              <a:buNone/>
              <a:defRPr sz="1200">
                <a:solidFill>
                  <a:schemeClr val="lt2"/>
                </a:solidFill>
                <a:latin typeface="Helvetica Neue"/>
                <a:ea typeface="Helvetica Neue"/>
                <a:cs typeface="Helvetica Neue"/>
                <a:sym typeface="Helvetica Neue"/>
              </a:defRPr>
            </a:lvl5pPr>
            <a:lvl6pPr indent="0" lvl="5" marL="0" algn="l">
              <a:spcBef>
                <a:spcPts val="0"/>
              </a:spcBef>
              <a:buNone/>
              <a:defRPr sz="1200">
                <a:solidFill>
                  <a:schemeClr val="lt2"/>
                </a:solidFill>
                <a:latin typeface="Helvetica Neue"/>
                <a:ea typeface="Helvetica Neue"/>
                <a:cs typeface="Helvetica Neue"/>
                <a:sym typeface="Helvetica Neue"/>
              </a:defRPr>
            </a:lvl6pPr>
            <a:lvl7pPr indent="0" lvl="6" marL="0" algn="l">
              <a:spcBef>
                <a:spcPts val="0"/>
              </a:spcBef>
              <a:buNone/>
              <a:defRPr sz="1200">
                <a:solidFill>
                  <a:schemeClr val="lt2"/>
                </a:solidFill>
                <a:latin typeface="Helvetica Neue"/>
                <a:ea typeface="Helvetica Neue"/>
                <a:cs typeface="Helvetica Neue"/>
                <a:sym typeface="Helvetica Neue"/>
              </a:defRPr>
            </a:lvl7pPr>
            <a:lvl8pPr indent="0" lvl="7" marL="0" algn="l">
              <a:spcBef>
                <a:spcPts val="0"/>
              </a:spcBef>
              <a:buNone/>
              <a:defRPr sz="1200">
                <a:solidFill>
                  <a:schemeClr val="lt2"/>
                </a:solidFill>
                <a:latin typeface="Helvetica Neue"/>
                <a:ea typeface="Helvetica Neue"/>
                <a:cs typeface="Helvetica Neue"/>
                <a:sym typeface="Helvetica Neue"/>
              </a:defRPr>
            </a:lvl8pPr>
            <a:lvl9pPr indent="0" lvl="8" mar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Divider Slide">
  <p:cSld name="Green Divider Slide">
    <p:spTree>
      <p:nvGrpSpPr>
        <p:cNvPr id="37" name="Shape 37"/>
        <p:cNvGrpSpPr/>
        <p:nvPr/>
      </p:nvGrpSpPr>
      <p:grpSpPr>
        <a:xfrm>
          <a:off x="0" y="0"/>
          <a:ext cx="0" cy="0"/>
          <a:chOff x="0" y="0"/>
          <a:chExt cx="0" cy="0"/>
        </a:xfrm>
      </p:grpSpPr>
      <p:sp>
        <p:nvSpPr>
          <p:cNvPr id="38" name="Google Shape;38;p21"/>
          <p:cNvSpPr txBox="1"/>
          <p:nvPr>
            <p:ph idx="1" type="body"/>
          </p:nvPr>
        </p:nvSpPr>
        <p:spPr>
          <a:xfrm>
            <a:off x="357158" y="357167"/>
            <a:ext cx="8358188" cy="5214973"/>
          </a:xfrm>
          <a:prstGeom prst="rect">
            <a:avLst/>
          </a:prstGeom>
          <a:noFill/>
          <a:ln>
            <a:noFill/>
          </a:ln>
        </p:spPr>
        <p:txBody>
          <a:bodyPr anchorCtr="0" anchor="t" bIns="45700" lIns="91425" spcFirstLastPara="1" rIns="91425" wrap="square" tIns="45700">
            <a:normAutofit/>
          </a:bodyPr>
          <a:lstStyle>
            <a:lvl1pPr indent="-228600" lvl="0" marL="457200" algn="l">
              <a:spcBef>
                <a:spcPts val="880"/>
              </a:spcBef>
              <a:spcAft>
                <a:spcPts val="0"/>
              </a:spcAft>
              <a:buClr>
                <a:schemeClr val="lt1"/>
              </a:buClr>
              <a:buSzPts val="4400"/>
              <a:buNone/>
              <a:defRPr b="1" sz="4400"/>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9" name="Google Shape;39;p21"/>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200">
                <a:solidFill>
                  <a:schemeClr val="lt2"/>
                </a:solidFill>
                <a:latin typeface="Helvetica Neue"/>
                <a:ea typeface="Helvetica Neue"/>
                <a:cs typeface="Helvetica Neue"/>
                <a:sym typeface="Helvetica Neue"/>
              </a:defRPr>
            </a:lvl1pPr>
            <a:lvl2pPr indent="0" lvl="1" marL="0" algn="l">
              <a:spcBef>
                <a:spcPts val="0"/>
              </a:spcBef>
              <a:buNone/>
              <a:defRPr sz="1200">
                <a:solidFill>
                  <a:schemeClr val="lt2"/>
                </a:solidFill>
                <a:latin typeface="Helvetica Neue"/>
                <a:ea typeface="Helvetica Neue"/>
                <a:cs typeface="Helvetica Neue"/>
                <a:sym typeface="Helvetica Neue"/>
              </a:defRPr>
            </a:lvl2pPr>
            <a:lvl3pPr indent="0" lvl="2" marL="0" algn="l">
              <a:spcBef>
                <a:spcPts val="0"/>
              </a:spcBef>
              <a:buNone/>
              <a:defRPr sz="1200">
                <a:solidFill>
                  <a:schemeClr val="lt2"/>
                </a:solidFill>
                <a:latin typeface="Helvetica Neue"/>
                <a:ea typeface="Helvetica Neue"/>
                <a:cs typeface="Helvetica Neue"/>
                <a:sym typeface="Helvetica Neue"/>
              </a:defRPr>
            </a:lvl3pPr>
            <a:lvl4pPr indent="0" lvl="3" marL="0" algn="l">
              <a:spcBef>
                <a:spcPts val="0"/>
              </a:spcBef>
              <a:buNone/>
              <a:defRPr sz="1200">
                <a:solidFill>
                  <a:schemeClr val="lt2"/>
                </a:solidFill>
                <a:latin typeface="Helvetica Neue"/>
                <a:ea typeface="Helvetica Neue"/>
                <a:cs typeface="Helvetica Neue"/>
                <a:sym typeface="Helvetica Neue"/>
              </a:defRPr>
            </a:lvl4pPr>
            <a:lvl5pPr indent="0" lvl="4" marL="0" algn="l">
              <a:spcBef>
                <a:spcPts val="0"/>
              </a:spcBef>
              <a:buNone/>
              <a:defRPr sz="1200">
                <a:solidFill>
                  <a:schemeClr val="lt2"/>
                </a:solidFill>
                <a:latin typeface="Helvetica Neue"/>
                <a:ea typeface="Helvetica Neue"/>
                <a:cs typeface="Helvetica Neue"/>
                <a:sym typeface="Helvetica Neue"/>
              </a:defRPr>
            </a:lvl5pPr>
            <a:lvl6pPr indent="0" lvl="5" marL="0" algn="l">
              <a:spcBef>
                <a:spcPts val="0"/>
              </a:spcBef>
              <a:buNone/>
              <a:defRPr sz="1200">
                <a:solidFill>
                  <a:schemeClr val="lt2"/>
                </a:solidFill>
                <a:latin typeface="Helvetica Neue"/>
                <a:ea typeface="Helvetica Neue"/>
                <a:cs typeface="Helvetica Neue"/>
                <a:sym typeface="Helvetica Neue"/>
              </a:defRPr>
            </a:lvl6pPr>
            <a:lvl7pPr indent="0" lvl="6" marL="0" algn="l">
              <a:spcBef>
                <a:spcPts val="0"/>
              </a:spcBef>
              <a:buNone/>
              <a:defRPr sz="1200">
                <a:solidFill>
                  <a:schemeClr val="lt2"/>
                </a:solidFill>
                <a:latin typeface="Helvetica Neue"/>
                <a:ea typeface="Helvetica Neue"/>
                <a:cs typeface="Helvetica Neue"/>
                <a:sym typeface="Helvetica Neue"/>
              </a:defRPr>
            </a:lvl7pPr>
            <a:lvl8pPr indent="0" lvl="7" marL="0" algn="l">
              <a:spcBef>
                <a:spcPts val="0"/>
              </a:spcBef>
              <a:buNone/>
              <a:defRPr sz="1200">
                <a:solidFill>
                  <a:schemeClr val="lt2"/>
                </a:solidFill>
                <a:latin typeface="Helvetica Neue"/>
                <a:ea typeface="Helvetica Neue"/>
                <a:cs typeface="Helvetica Neue"/>
                <a:sym typeface="Helvetica Neue"/>
              </a:defRPr>
            </a:lvl8pPr>
            <a:lvl9pPr indent="0" lvl="8" mar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Content Slide 1">
  <p:cSld name="Green Content Slide 1">
    <p:spTree>
      <p:nvGrpSpPr>
        <p:cNvPr id="40" name="Shape 40"/>
        <p:cNvGrpSpPr/>
        <p:nvPr/>
      </p:nvGrpSpPr>
      <p:grpSpPr>
        <a:xfrm>
          <a:off x="0" y="0"/>
          <a:ext cx="0" cy="0"/>
          <a:chOff x="0" y="0"/>
          <a:chExt cx="0" cy="0"/>
        </a:xfrm>
      </p:grpSpPr>
      <p:sp>
        <p:nvSpPr>
          <p:cNvPr id="41" name="Google Shape;41;p22"/>
          <p:cNvSpPr txBox="1"/>
          <p:nvPr>
            <p:ph idx="1" type="body"/>
          </p:nvPr>
        </p:nvSpPr>
        <p:spPr>
          <a:xfrm>
            <a:off x="357158" y="357188"/>
            <a:ext cx="8358187" cy="1143000"/>
          </a:xfrm>
          <a:prstGeom prst="rect">
            <a:avLst/>
          </a:prstGeom>
          <a:noFill/>
          <a:ln>
            <a:noFill/>
          </a:ln>
        </p:spPr>
        <p:txBody>
          <a:bodyPr anchorCtr="0" anchor="t" bIns="45700" lIns="91425" spcFirstLastPara="1" rIns="91425" wrap="square" tIns="45700">
            <a:normAutofit/>
          </a:bodyPr>
          <a:lstStyle>
            <a:lvl1pPr indent="-228600" lvl="0" marL="457200" algn="l">
              <a:spcBef>
                <a:spcPts val="880"/>
              </a:spcBef>
              <a:spcAft>
                <a:spcPts val="0"/>
              </a:spcAft>
              <a:buClr>
                <a:schemeClr val="dk1"/>
              </a:buClr>
              <a:buSzPts val="4400"/>
              <a:buNone/>
              <a:defRPr sz="4400">
                <a:solidFill>
                  <a:schemeClr val="dk1"/>
                </a:solidFill>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2" name="Google Shape;42;p22"/>
          <p:cNvSpPr txBox="1"/>
          <p:nvPr>
            <p:ph idx="2" type="body"/>
          </p:nvPr>
        </p:nvSpPr>
        <p:spPr>
          <a:xfrm>
            <a:off x="357158" y="1500188"/>
            <a:ext cx="8358217" cy="4071937"/>
          </a:xfrm>
          <a:prstGeom prst="rect">
            <a:avLst/>
          </a:prstGeom>
          <a:noFill/>
          <a:ln>
            <a:noFill/>
          </a:ln>
        </p:spPr>
        <p:txBody>
          <a:bodyPr anchorCtr="0" anchor="t" bIns="45700" lIns="91425" spcFirstLastPara="1" rIns="91425" wrap="square" tIns="45700">
            <a:normAutofit/>
          </a:bodyPr>
          <a:lstStyle>
            <a:lvl1pPr indent="-228600" lvl="0" marL="457200" algn="l">
              <a:spcBef>
                <a:spcPts val="640"/>
              </a:spcBef>
              <a:spcAft>
                <a:spcPts val="0"/>
              </a:spcAft>
              <a:buClr>
                <a:schemeClr val="lt1"/>
              </a:buClr>
              <a:buSzPts val="3200"/>
              <a:buNone/>
              <a:defRPr/>
            </a:lvl1pPr>
            <a:lvl2pPr indent="-431800" lvl="1" marL="914400" algn="l">
              <a:spcBef>
                <a:spcPts val="640"/>
              </a:spcBef>
              <a:spcAft>
                <a:spcPts val="0"/>
              </a:spcAft>
              <a:buClr>
                <a:schemeClr val="lt1"/>
              </a:buClr>
              <a:buSzPts val="32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3" name="Google Shape;43;p22"/>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200">
                <a:solidFill>
                  <a:schemeClr val="lt2"/>
                </a:solidFill>
                <a:latin typeface="Helvetica Neue"/>
                <a:ea typeface="Helvetica Neue"/>
                <a:cs typeface="Helvetica Neue"/>
                <a:sym typeface="Helvetica Neue"/>
              </a:defRPr>
            </a:lvl1pPr>
            <a:lvl2pPr indent="0" lvl="1" marL="0" algn="l">
              <a:spcBef>
                <a:spcPts val="0"/>
              </a:spcBef>
              <a:buNone/>
              <a:defRPr sz="1200">
                <a:solidFill>
                  <a:schemeClr val="lt2"/>
                </a:solidFill>
                <a:latin typeface="Helvetica Neue"/>
                <a:ea typeface="Helvetica Neue"/>
                <a:cs typeface="Helvetica Neue"/>
                <a:sym typeface="Helvetica Neue"/>
              </a:defRPr>
            </a:lvl2pPr>
            <a:lvl3pPr indent="0" lvl="2" marL="0" algn="l">
              <a:spcBef>
                <a:spcPts val="0"/>
              </a:spcBef>
              <a:buNone/>
              <a:defRPr sz="1200">
                <a:solidFill>
                  <a:schemeClr val="lt2"/>
                </a:solidFill>
                <a:latin typeface="Helvetica Neue"/>
                <a:ea typeface="Helvetica Neue"/>
                <a:cs typeface="Helvetica Neue"/>
                <a:sym typeface="Helvetica Neue"/>
              </a:defRPr>
            </a:lvl3pPr>
            <a:lvl4pPr indent="0" lvl="3" marL="0" algn="l">
              <a:spcBef>
                <a:spcPts val="0"/>
              </a:spcBef>
              <a:buNone/>
              <a:defRPr sz="1200">
                <a:solidFill>
                  <a:schemeClr val="lt2"/>
                </a:solidFill>
                <a:latin typeface="Helvetica Neue"/>
                <a:ea typeface="Helvetica Neue"/>
                <a:cs typeface="Helvetica Neue"/>
                <a:sym typeface="Helvetica Neue"/>
              </a:defRPr>
            </a:lvl4pPr>
            <a:lvl5pPr indent="0" lvl="4" marL="0" algn="l">
              <a:spcBef>
                <a:spcPts val="0"/>
              </a:spcBef>
              <a:buNone/>
              <a:defRPr sz="1200">
                <a:solidFill>
                  <a:schemeClr val="lt2"/>
                </a:solidFill>
                <a:latin typeface="Helvetica Neue"/>
                <a:ea typeface="Helvetica Neue"/>
                <a:cs typeface="Helvetica Neue"/>
                <a:sym typeface="Helvetica Neue"/>
              </a:defRPr>
            </a:lvl5pPr>
            <a:lvl6pPr indent="0" lvl="5" marL="0" algn="l">
              <a:spcBef>
                <a:spcPts val="0"/>
              </a:spcBef>
              <a:buNone/>
              <a:defRPr sz="1200">
                <a:solidFill>
                  <a:schemeClr val="lt2"/>
                </a:solidFill>
                <a:latin typeface="Helvetica Neue"/>
                <a:ea typeface="Helvetica Neue"/>
                <a:cs typeface="Helvetica Neue"/>
                <a:sym typeface="Helvetica Neue"/>
              </a:defRPr>
            </a:lvl6pPr>
            <a:lvl7pPr indent="0" lvl="6" marL="0" algn="l">
              <a:spcBef>
                <a:spcPts val="0"/>
              </a:spcBef>
              <a:buNone/>
              <a:defRPr sz="1200">
                <a:solidFill>
                  <a:schemeClr val="lt2"/>
                </a:solidFill>
                <a:latin typeface="Helvetica Neue"/>
                <a:ea typeface="Helvetica Neue"/>
                <a:cs typeface="Helvetica Neue"/>
                <a:sym typeface="Helvetica Neue"/>
              </a:defRPr>
            </a:lvl7pPr>
            <a:lvl8pPr indent="0" lvl="7" marL="0" algn="l">
              <a:spcBef>
                <a:spcPts val="0"/>
              </a:spcBef>
              <a:buNone/>
              <a:defRPr sz="1200">
                <a:solidFill>
                  <a:schemeClr val="lt2"/>
                </a:solidFill>
                <a:latin typeface="Helvetica Neue"/>
                <a:ea typeface="Helvetica Neue"/>
                <a:cs typeface="Helvetica Neue"/>
                <a:sym typeface="Helvetica Neue"/>
              </a:defRPr>
            </a:lvl8pPr>
            <a:lvl9pPr indent="0" lvl="8" mar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Content Slide 1">
  <p:cSld name="Green Content Slide 1">
    <p:spTree>
      <p:nvGrpSpPr>
        <p:cNvPr id="48" name="Shape 48"/>
        <p:cNvGrpSpPr/>
        <p:nvPr/>
      </p:nvGrpSpPr>
      <p:grpSpPr>
        <a:xfrm>
          <a:off x="0" y="0"/>
          <a:ext cx="0" cy="0"/>
          <a:chOff x="0" y="0"/>
          <a:chExt cx="0" cy="0"/>
        </a:xfrm>
      </p:grpSpPr>
      <p:sp>
        <p:nvSpPr>
          <p:cNvPr id="49" name="Google Shape;49;p24"/>
          <p:cNvSpPr txBox="1"/>
          <p:nvPr>
            <p:ph idx="1" type="body"/>
          </p:nvPr>
        </p:nvSpPr>
        <p:spPr>
          <a:xfrm>
            <a:off x="357158" y="357188"/>
            <a:ext cx="8358187" cy="1143000"/>
          </a:xfrm>
          <a:prstGeom prst="rect">
            <a:avLst/>
          </a:prstGeom>
          <a:noFill/>
          <a:ln>
            <a:noFill/>
          </a:ln>
        </p:spPr>
        <p:txBody>
          <a:bodyPr anchorCtr="0" anchor="t" bIns="45700" lIns="91425" spcFirstLastPara="1" rIns="91425" wrap="square" tIns="45700">
            <a:normAutofit/>
          </a:bodyPr>
          <a:lstStyle>
            <a:lvl1pPr indent="-228600" lvl="0" marL="457200" algn="l">
              <a:spcBef>
                <a:spcPts val="880"/>
              </a:spcBef>
              <a:spcAft>
                <a:spcPts val="0"/>
              </a:spcAft>
              <a:buClr>
                <a:schemeClr val="dk1"/>
              </a:buClr>
              <a:buSzPts val="4400"/>
              <a:buFont typeface="Helvetica Neue"/>
              <a:buNone/>
              <a:defRPr sz="4400">
                <a:solidFill>
                  <a:schemeClr val="dk1"/>
                </a:solidFill>
              </a:defRPr>
            </a:lvl1pPr>
            <a:lvl2pPr indent="-342900" lvl="1" marL="914400" algn="l">
              <a:spcBef>
                <a:spcPts val="360"/>
              </a:spcBef>
              <a:spcAft>
                <a:spcPts val="0"/>
              </a:spcAft>
              <a:buClr>
                <a:schemeClr val="dk2"/>
              </a:buClr>
              <a:buSzPts val="18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0" name="Google Shape;50;p24"/>
          <p:cNvSpPr txBox="1"/>
          <p:nvPr>
            <p:ph idx="2" type="body"/>
          </p:nvPr>
        </p:nvSpPr>
        <p:spPr>
          <a:xfrm>
            <a:off x="357158" y="1500188"/>
            <a:ext cx="8358217" cy="4071937"/>
          </a:xfrm>
          <a:prstGeom prst="rect">
            <a:avLst/>
          </a:prstGeom>
          <a:noFill/>
          <a:ln>
            <a:noFill/>
          </a:ln>
        </p:spPr>
        <p:txBody>
          <a:bodyPr anchorCtr="0" anchor="t" bIns="45700" lIns="91425" spcFirstLastPara="1" rIns="91425" wrap="square" tIns="45700">
            <a:normAutofit/>
          </a:bodyPr>
          <a:lstStyle>
            <a:lvl1pPr indent="-228600" lvl="0" marL="457200" algn="l">
              <a:spcBef>
                <a:spcPts val="640"/>
              </a:spcBef>
              <a:spcAft>
                <a:spcPts val="0"/>
              </a:spcAft>
              <a:buClr>
                <a:schemeClr val="dk2"/>
              </a:buClr>
              <a:buSzPts val="3200"/>
              <a:buFont typeface="Helvetica Neue"/>
              <a:buNone/>
              <a:defRPr/>
            </a:lvl1pPr>
            <a:lvl2pPr indent="-431800" lvl="1" marL="914400" algn="l">
              <a:spcBef>
                <a:spcPts val="640"/>
              </a:spcBef>
              <a:spcAft>
                <a:spcPts val="0"/>
              </a:spcAft>
              <a:buClr>
                <a:schemeClr val="dk2"/>
              </a:buClr>
              <a:buSzPts val="32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 name="Google Shape;51;p24"/>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200">
                <a:solidFill>
                  <a:schemeClr val="lt2"/>
                </a:solidFill>
                <a:latin typeface="Helvetica Neue"/>
                <a:ea typeface="Helvetica Neue"/>
                <a:cs typeface="Helvetica Neue"/>
                <a:sym typeface="Helvetica Neue"/>
              </a:defRPr>
            </a:lvl1pPr>
            <a:lvl2pPr indent="0" lvl="1" marL="0" algn="l">
              <a:spcBef>
                <a:spcPts val="0"/>
              </a:spcBef>
              <a:buNone/>
              <a:defRPr sz="1200">
                <a:solidFill>
                  <a:schemeClr val="lt2"/>
                </a:solidFill>
                <a:latin typeface="Helvetica Neue"/>
                <a:ea typeface="Helvetica Neue"/>
                <a:cs typeface="Helvetica Neue"/>
                <a:sym typeface="Helvetica Neue"/>
              </a:defRPr>
            </a:lvl2pPr>
            <a:lvl3pPr indent="0" lvl="2" marL="0" algn="l">
              <a:spcBef>
                <a:spcPts val="0"/>
              </a:spcBef>
              <a:buNone/>
              <a:defRPr sz="1200">
                <a:solidFill>
                  <a:schemeClr val="lt2"/>
                </a:solidFill>
                <a:latin typeface="Helvetica Neue"/>
                <a:ea typeface="Helvetica Neue"/>
                <a:cs typeface="Helvetica Neue"/>
                <a:sym typeface="Helvetica Neue"/>
              </a:defRPr>
            </a:lvl3pPr>
            <a:lvl4pPr indent="0" lvl="3" marL="0" algn="l">
              <a:spcBef>
                <a:spcPts val="0"/>
              </a:spcBef>
              <a:buNone/>
              <a:defRPr sz="1200">
                <a:solidFill>
                  <a:schemeClr val="lt2"/>
                </a:solidFill>
                <a:latin typeface="Helvetica Neue"/>
                <a:ea typeface="Helvetica Neue"/>
                <a:cs typeface="Helvetica Neue"/>
                <a:sym typeface="Helvetica Neue"/>
              </a:defRPr>
            </a:lvl4pPr>
            <a:lvl5pPr indent="0" lvl="4" marL="0" algn="l">
              <a:spcBef>
                <a:spcPts val="0"/>
              </a:spcBef>
              <a:buNone/>
              <a:defRPr sz="1200">
                <a:solidFill>
                  <a:schemeClr val="lt2"/>
                </a:solidFill>
                <a:latin typeface="Helvetica Neue"/>
                <a:ea typeface="Helvetica Neue"/>
                <a:cs typeface="Helvetica Neue"/>
                <a:sym typeface="Helvetica Neue"/>
              </a:defRPr>
            </a:lvl5pPr>
            <a:lvl6pPr indent="0" lvl="5" marL="0" algn="l">
              <a:spcBef>
                <a:spcPts val="0"/>
              </a:spcBef>
              <a:buNone/>
              <a:defRPr sz="1200">
                <a:solidFill>
                  <a:schemeClr val="lt2"/>
                </a:solidFill>
                <a:latin typeface="Helvetica Neue"/>
                <a:ea typeface="Helvetica Neue"/>
                <a:cs typeface="Helvetica Neue"/>
                <a:sym typeface="Helvetica Neue"/>
              </a:defRPr>
            </a:lvl6pPr>
            <a:lvl7pPr indent="0" lvl="6" marL="0" algn="l">
              <a:spcBef>
                <a:spcPts val="0"/>
              </a:spcBef>
              <a:buNone/>
              <a:defRPr sz="1200">
                <a:solidFill>
                  <a:schemeClr val="lt2"/>
                </a:solidFill>
                <a:latin typeface="Helvetica Neue"/>
                <a:ea typeface="Helvetica Neue"/>
                <a:cs typeface="Helvetica Neue"/>
                <a:sym typeface="Helvetica Neue"/>
              </a:defRPr>
            </a:lvl7pPr>
            <a:lvl8pPr indent="0" lvl="7" marL="0" algn="l">
              <a:spcBef>
                <a:spcPts val="0"/>
              </a:spcBef>
              <a:buNone/>
              <a:defRPr sz="1200">
                <a:solidFill>
                  <a:schemeClr val="lt2"/>
                </a:solidFill>
                <a:latin typeface="Helvetica Neue"/>
                <a:ea typeface="Helvetica Neue"/>
                <a:cs typeface="Helvetica Neue"/>
                <a:sym typeface="Helvetica Neue"/>
              </a:defRPr>
            </a:lvl8pPr>
            <a:lvl9pPr indent="0" lvl="8" mar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Content Slide 2">
  <p:cSld name="Green Content Slide 2">
    <p:spTree>
      <p:nvGrpSpPr>
        <p:cNvPr id="52" name="Shape 52"/>
        <p:cNvGrpSpPr/>
        <p:nvPr/>
      </p:nvGrpSpPr>
      <p:grpSpPr>
        <a:xfrm>
          <a:off x="0" y="0"/>
          <a:ext cx="0" cy="0"/>
          <a:chOff x="0" y="0"/>
          <a:chExt cx="0" cy="0"/>
        </a:xfrm>
      </p:grpSpPr>
      <p:sp>
        <p:nvSpPr>
          <p:cNvPr id="53" name="Google Shape;53;p25"/>
          <p:cNvSpPr txBox="1"/>
          <p:nvPr>
            <p:ph idx="1" type="body"/>
          </p:nvPr>
        </p:nvSpPr>
        <p:spPr>
          <a:xfrm>
            <a:off x="4676804" y="1500167"/>
            <a:ext cx="4038600" cy="4000528"/>
          </a:xfrm>
          <a:prstGeom prst="rect">
            <a:avLst/>
          </a:prstGeom>
          <a:noFill/>
          <a:ln>
            <a:noFill/>
          </a:ln>
        </p:spPr>
        <p:txBody>
          <a:bodyPr anchorCtr="0" anchor="t" bIns="45700" lIns="91425" spcFirstLastPara="1" rIns="91425" wrap="square" tIns="45700">
            <a:normAutofit/>
          </a:bodyPr>
          <a:lstStyle>
            <a:lvl1pPr indent="-228600" lvl="0" marL="457200" algn="l">
              <a:spcBef>
                <a:spcPts val="640"/>
              </a:spcBef>
              <a:spcAft>
                <a:spcPts val="0"/>
              </a:spcAft>
              <a:buClr>
                <a:schemeClr val="dk2"/>
              </a:buClr>
              <a:buSzPts val="3200"/>
              <a:buFont typeface="Helvetica Neue"/>
              <a:buNone/>
              <a:defRPr b="1" sz="3200"/>
            </a:lvl1pPr>
            <a:lvl2pPr indent="-381000" lvl="1" marL="914400" algn="l">
              <a:spcBef>
                <a:spcPts val="480"/>
              </a:spcBef>
              <a:spcAft>
                <a:spcPts val="0"/>
              </a:spcAft>
              <a:buClr>
                <a:schemeClr val="dk2"/>
              </a:buClr>
              <a:buSzPts val="2400"/>
              <a:buChar char="•"/>
              <a:defRPr sz="2400"/>
            </a:lvl2pPr>
            <a:lvl3pPr indent="-355600" lvl="2" marL="1371600" algn="l">
              <a:spcBef>
                <a:spcPts val="400"/>
              </a:spcBef>
              <a:spcAft>
                <a:spcPts val="0"/>
              </a:spcAft>
              <a:buClr>
                <a:schemeClr val="dk2"/>
              </a:buClr>
              <a:buSzPts val="2000"/>
              <a:buChar char="•"/>
              <a:defRPr sz="2000"/>
            </a:lvl3pPr>
            <a:lvl4pPr indent="-342900" lvl="3" marL="1828800" algn="l">
              <a:spcBef>
                <a:spcPts val="360"/>
              </a:spcBef>
              <a:spcAft>
                <a:spcPts val="0"/>
              </a:spcAft>
              <a:buClr>
                <a:schemeClr val="dk2"/>
              </a:buClr>
              <a:buSzPts val="1800"/>
              <a:buChar char="–"/>
              <a:defRPr sz="1800"/>
            </a:lvl4pPr>
            <a:lvl5pPr indent="-342900" lvl="4" marL="2286000" algn="l">
              <a:spcBef>
                <a:spcPts val="360"/>
              </a:spcBef>
              <a:spcAft>
                <a:spcPts val="0"/>
              </a:spcAft>
              <a:buClr>
                <a:schemeClr val="dk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54" name="Google Shape;54;p25"/>
          <p:cNvSpPr txBox="1"/>
          <p:nvPr>
            <p:ph idx="2" type="body"/>
          </p:nvPr>
        </p:nvSpPr>
        <p:spPr>
          <a:xfrm>
            <a:off x="357158" y="1500188"/>
            <a:ext cx="4071937" cy="4000500"/>
          </a:xfrm>
          <a:prstGeom prst="rect">
            <a:avLst/>
          </a:prstGeom>
          <a:noFill/>
          <a:ln>
            <a:noFill/>
          </a:ln>
        </p:spPr>
        <p:txBody>
          <a:bodyPr anchorCtr="0" anchor="t" bIns="45700" lIns="91425" spcFirstLastPara="1" rIns="91425" wrap="square" tIns="45700">
            <a:normAutofit/>
          </a:bodyPr>
          <a:lstStyle>
            <a:lvl1pPr indent="-228600" lvl="0" marL="457200" algn="l">
              <a:spcBef>
                <a:spcPts val="640"/>
              </a:spcBef>
              <a:spcAft>
                <a:spcPts val="0"/>
              </a:spcAft>
              <a:buClr>
                <a:schemeClr val="dk2"/>
              </a:buClr>
              <a:buSzPts val="3200"/>
              <a:buFont typeface="Helvetica Neue"/>
              <a:buNone/>
              <a:defRPr/>
            </a:lvl1pPr>
            <a:lvl2pPr indent="-431800" lvl="1" marL="914400" algn="l">
              <a:spcBef>
                <a:spcPts val="640"/>
              </a:spcBef>
              <a:spcAft>
                <a:spcPts val="0"/>
              </a:spcAft>
              <a:buClr>
                <a:schemeClr val="dk2"/>
              </a:buClr>
              <a:buSzPts val="32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 name="Google Shape;55;p25"/>
          <p:cNvSpPr txBox="1"/>
          <p:nvPr>
            <p:ph idx="3" type="body"/>
          </p:nvPr>
        </p:nvSpPr>
        <p:spPr>
          <a:xfrm>
            <a:off x="357158" y="357188"/>
            <a:ext cx="8358217" cy="1143000"/>
          </a:xfrm>
          <a:prstGeom prst="rect">
            <a:avLst/>
          </a:prstGeom>
          <a:noFill/>
          <a:ln>
            <a:noFill/>
          </a:ln>
        </p:spPr>
        <p:txBody>
          <a:bodyPr anchorCtr="0" anchor="t" bIns="45700" lIns="91425" spcFirstLastPara="1" rIns="91425" wrap="square" tIns="45700">
            <a:normAutofit/>
          </a:bodyPr>
          <a:lstStyle>
            <a:lvl1pPr indent="-228600" lvl="0" marL="457200" algn="l">
              <a:spcBef>
                <a:spcPts val="880"/>
              </a:spcBef>
              <a:spcAft>
                <a:spcPts val="0"/>
              </a:spcAft>
              <a:buClr>
                <a:schemeClr val="dk1"/>
              </a:buClr>
              <a:buSzPts val="4400"/>
              <a:buFont typeface="Helvetica Neue"/>
              <a:buNone/>
              <a:defRPr sz="4400">
                <a:solidFill>
                  <a:schemeClr val="dk1"/>
                </a:solidFill>
              </a:defRPr>
            </a:lvl1pPr>
            <a:lvl2pPr indent="-342900" lvl="1" marL="914400" algn="l">
              <a:spcBef>
                <a:spcPts val="360"/>
              </a:spcBef>
              <a:spcAft>
                <a:spcPts val="0"/>
              </a:spcAft>
              <a:buClr>
                <a:schemeClr val="dk2"/>
              </a:buClr>
              <a:buSzPts val="18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6" name="Google Shape;56;p25"/>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200">
                <a:solidFill>
                  <a:schemeClr val="lt2"/>
                </a:solidFill>
                <a:latin typeface="Helvetica Neue"/>
                <a:ea typeface="Helvetica Neue"/>
                <a:cs typeface="Helvetica Neue"/>
                <a:sym typeface="Helvetica Neue"/>
              </a:defRPr>
            </a:lvl1pPr>
            <a:lvl2pPr indent="0" lvl="1" marL="0" algn="l">
              <a:spcBef>
                <a:spcPts val="0"/>
              </a:spcBef>
              <a:buNone/>
              <a:defRPr sz="1200">
                <a:solidFill>
                  <a:schemeClr val="lt2"/>
                </a:solidFill>
                <a:latin typeface="Helvetica Neue"/>
                <a:ea typeface="Helvetica Neue"/>
                <a:cs typeface="Helvetica Neue"/>
                <a:sym typeface="Helvetica Neue"/>
              </a:defRPr>
            </a:lvl2pPr>
            <a:lvl3pPr indent="0" lvl="2" marL="0" algn="l">
              <a:spcBef>
                <a:spcPts val="0"/>
              </a:spcBef>
              <a:buNone/>
              <a:defRPr sz="1200">
                <a:solidFill>
                  <a:schemeClr val="lt2"/>
                </a:solidFill>
                <a:latin typeface="Helvetica Neue"/>
                <a:ea typeface="Helvetica Neue"/>
                <a:cs typeface="Helvetica Neue"/>
                <a:sym typeface="Helvetica Neue"/>
              </a:defRPr>
            </a:lvl3pPr>
            <a:lvl4pPr indent="0" lvl="3" marL="0" algn="l">
              <a:spcBef>
                <a:spcPts val="0"/>
              </a:spcBef>
              <a:buNone/>
              <a:defRPr sz="1200">
                <a:solidFill>
                  <a:schemeClr val="lt2"/>
                </a:solidFill>
                <a:latin typeface="Helvetica Neue"/>
                <a:ea typeface="Helvetica Neue"/>
                <a:cs typeface="Helvetica Neue"/>
                <a:sym typeface="Helvetica Neue"/>
              </a:defRPr>
            </a:lvl4pPr>
            <a:lvl5pPr indent="0" lvl="4" marL="0" algn="l">
              <a:spcBef>
                <a:spcPts val="0"/>
              </a:spcBef>
              <a:buNone/>
              <a:defRPr sz="1200">
                <a:solidFill>
                  <a:schemeClr val="lt2"/>
                </a:solidFill>
                <a:latin typeface="Helvetica Neue"/>
                <a:ea typeface="Helvetica Neue"/>
                <a:cs typeface="Helvetica Neue"/>
                <a:sym typeface="Helvetica Neue"/>
              </a:defRPr>
            </a:lvl5pPr>
            <a:lvl6pPr indent="0" lvl="5" marL="0" algn="l">
              <a:spcBef>
                <a:spcPts val="0"/>
              </a:spcBef>
              <a:buNone/>
              <a:defRPr sz="1200">
                <a:solidFill>
                  <a:schemeClr val="lt2"/>
                </a:solidFill>
                <a:latin typeface="Helvetica Neue"/>
                <a:ea typeface="Helvetica Neue"/>
                <a:cs typeface="Helvetica Neue"/>
                <a:sym typeface="Helvetica Neue"/>
              </a:defRPr>
            </a:lvl6pPr>
            <a:lvl7pPr indent="0" lvl="6" marL="0" algn="l">
              <a:spcBef>
                <a:spcPts val="0"/>
              </a:spcBef>
              <a:buNone/>
              <a:defRPr sz="1200">
                <a:solidFill>
                  <a:schemeClr val="lt2"/>
                </a:solidFill>
                <a:latin typeface="Helvetica Neue"/>
                <a:ea typeface="Helvetica Neue"/>
                <a:cs typeface="Helvetica Neue"/>
                <a:sym typeface="Helvetica Neue"/>
              </a:defRPr>
            </a:lvl7pPr>
            <a:lvl8pPr indent="0" lvl="7" marL="0" algn="l">
              <a:spcBef>
                <a:spcPts val="0"/>
              </a:spcBef>
              <a:buNone/>
              <a:defRPr sz="1200">
                <a:solidFill>
                  <a:schemeClr val="lt2"/>
                </a:solidFill>
                <a:latin typeface="Helvetica Neue"/>
                <a:ea typeface="Helvetica Neue"/>
                <a:cs typeface="Helvetica Neue"/>
                <a:sym typeface="Helvetica Neue"/>
              </a:defRPr>
            </a:lvl8pPr>
            <a:lvl9pPr indent="0" lvl="8" mar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Divider Slide">
  <p:cSld name="Red Divider Slide">
    <p:spTree>
      <p:nvGrpSpPr>
        <p:cNvPr id="61" name="Shape 61"/>
        <p:cNvGrpSpPr/>
        <p:nvPr/>
      </p:nvGrpSpPr>
      <p:grpSpPr>
        <a:xfrm>
          <a:off x="0" y="0"/>
          <a:ext cx="0" cy="0"/>
          <a:chOff x="0" y="0"/>
          <a:chExt cx="0" cy="0"/>
        </a:xfrm>
      </p:grpSpPr>
      <p:sp>
        <p:nvSpPr>
          <p:cNvPr id="62" name="Google Shape;62;p27"/>
          <p:cNvSpPr txBox="1"/>
          <p:nvPr>
            <p:ph idx="1" type="body"/>
          </p:nvPr>
        </p:nvSpPr>
        <p:spPr>
          <a:xfrm>
            <a:off x="357158" y="357167"/>
            <a:ext cx="8358188" cy="5214973"/>
          </a:xfrm>
          <a:prstGeom prst="rect">
            <a:avLst/>
          </a:prstGeom>
          <a:noFill/>
          <a:ln>
            <a:noFill/>
          </a:ln>
        </p:spPr>
        <p:txBody>
          <a:bodyPr anchorCtr="0" anchor="t" bIns="45700" lIns="91425" spcFirstLastPara="1" rIns="91425" wrap="square" tIns="45700">
            <a:normAutofit/>
          </a:bodyPr>
          <a:lstStyle>
            <a:lvl1pPr indent="-228600" lvl="0" marL="457200" algn="l">
              <a:spcBef>
                <a:spcPts val="880"/>
              </a:spcBef>
              <a:spcAft>
                <a:spcPts val="0"/>
              </a:spcAft>
              <a:buClr>
                <a:schemeClr val="lt1"/>
              </a:buClr>
              <a:buSzPts val="4400"/>
              <a:buNone/>
              <a:defRPr b="1" sz="4400"/>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3" name="Google Shape;63;p27"/>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200">
                <a:solidFill>
                  <a:schemeClr val="lt2"/>
                </a:solidFill>
                <a:latin typeface="Helvetica Neue"/>
                <a:ea typeface="Helvetica Neue"/>
                <a:cs typeface="Helvetica Neue"/>
                <a:sym typeface="Helvetica Neue"/>
              </a:defRPr>
            </a:lvl1pPr>
            <a:lvl2pPr indent="0" lvl="1" marL="0" algn="l">
              <a:spcBef>
                <a:spcPts val="0"/>
              </a:spcBef>
              <a:buNone/>
              <a:defRPr sz="1200">
                <a:solidFill>
                  <a:schemeClr val="lt2"/>
                </a:solidFill>
                <a:latin typeface="Helvetica Neue"/>
                <a:ea typeface="Helvetica Neue"/>
                <a:cs typeface="Helvetica Neue"/>
                <a:sym typeface="Helvetica Neue"/>
              </a:defRPr>
            </a:lvl2pPr>
            <a:lvl3pPr indent="0" lvl="2" marL="0" algn="l">
              <a:spcBef>
                <a:spcPts val="0"/>
              </a:spcBef>
              <a:buNone/>
              <a:defRPr sz="1200">
                <a:solidFill>
                  <a:schemeClr val="lt2"/>
                </a:solidFill>
                <a:latin typeface="Helvetica Neue"/>
                <a:ea typeface="Helvetica Neue"/>
                <a:cs typeface="Helvetica Neue"/>
                <a:sym typeface="Helvetica Neue"/>
              </a:defRPr>
            </a:lvl3pPr>
            <a:lvl4pPr indent="0" lvl="3" marL="0" algn="l">
              <a:spcBef>
                <a:spcPts val="0"/>
              </a:spcBef>
              <a:buNone/>
              <a:defRPr sz="1200">
                <a:solidFill>
                  <a:schemeClr val="lt2"/>
                </a:solidFill>
                <a:latin typeface="Helvetica Neue"/>
                <a:ea typeface="Helvetica Neue"/>
                <a:cs typeface="Helvetica Neue"/>
                <a:sym typeface="Helvetica Neue"/>
              </a:defRPr>
            </a:lvl4pPr>
            <a:lvl5pPr indent="0" lvl="4" marL="0" algn="l">
              <a:spcBef>
                <a:spcPts val="0"/>
              </a:spcBef>
              <a:buNone/>
              <a:defRPr sz="1200">
                <a:solidFill>
                  <a:schemeClr val="lt2"/>
                </a:solidFill>
                <a:latin typeface="Helvetica Neue"/>
                <a:ea typeface="Helvetica Neue"/>
                <a:cs typeface="Helvetica Neue"/>
                <a:sym typeface="Helvetica Neue"/>
              </a:defRPr>
            </a:lvl5pPr>
            <a:lvl6pPr indent="0" lvl="5" marL="0" algn="l">
              <a:spcBef>
                <a:spcPts val="0"/>
              </a:spcBef>
              <a:buNone/>
              <a:defRPr sz="1200">
                <a:solidFill>
                  <a:schemeClr val="lt2"/>
                </a:solidFill>
                <a:latin typeface="Helvetica Neue"/>
                <a:ea typeface="Helvetica Neue"/>
                <a:cs typeface="Helvetica Neue"/>
                <a:sym typeface="Helvetica Neue"/>
              </a:defRPr>
            </a:lvl6pPr>
            <a:lvl7pPr indent="0" lvl="6" marL="0" algn="l">
              <a:spcBef>
                <a:spcPts val="0"/>
              </a:spcBef>
              <a:buNone/>
              <a:defRPr sz="1200">
                <a:solidFill>
                  <a:schemeClr val="lt2"/>
                </a:solidFill>
                <a:latin typeface="Helvetica Neue"/>
                <a:ea typeface="Helvetica Neue"/>
                <a:cs typeface="Helvetica Neue"/>
                <a:sym typeface="Helvetica Neue"/>
              </a:defRPr>
            </a:lvl7pPr>
            <a:lvl8pPr indent="0" lvl="7" marL="0" algn="l">
              <a:spcBef>
                <a:spcPts val="0"/>
              </a:spcBef>
              <a:buNone/>
              <a:defRPr sz="1200">
                <a:solidFill>
                  <a:schemeClr val="lt2"/>
                </a:solidFill>
                <a:latin typeface="Helvetica Neue"/>
                <a:ea typeface="Helvetica Neue"/>
                <a:cs typeface="Helvetica Neue"/>
                <a:sym typeface="Helvetica Neue"/>
              </a:defRPr>
            </a:lvl8pPr>
            <a:lvl9pPr indent="0" lvl="8" mar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theme" Target="../theme/theme11.xml"/></Relationships>
</file>

<file path=ppt/slideMasters/_rels/slideMaster10.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theme" Target="../theme/theme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4.xml"/><Relationship Id="rId3" Type="http://schemas.openxmlformats.org/officeDocument/2006/relationships/theme" Target="../theme/theme6.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8.jpg"/><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theme" Target="../theme/theme9.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theme" Target="../theme/theme1.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12.jpg"/><Relationship Id="rId2" Type="http://schemas.openxmlformats.org/officeDocument/2006/relationships/slideLayout" Target="../slideLayouts/slideLayout9.xml"/><Relationship Id="rId3" Type="http://schemas.openxmlformats.org/officeDocument/2006/relationships/theme" Target="../theme/theme3.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theme" Target="../theme/theme4.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17.jpg"/><Relationship Id="rId2" Type="http://schemas.openxmlformats.org/officeDocument/2006/relationships/slideLayout" Target="../slideLayouts/slideLayout12.xml"/><Relationship Id="rId3" Type="http://schemas.openxmlformats.org/officeDocument/2006/relationships/theme" Target="../theme/theme12.xml"/></Relationships>
</file>

<file path=ppt/slideMasters/_rels/slideMaster8.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theme" Target="../theme/theme5.xml"/></Relationships>
</file>

<file path=ppt/slideMasters/_rels/slideMaster9.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15.xml"/><Relationship Id="rId3"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357158" y="357166"/>
            <a:ext cx="8358246" cy="11430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4"/>
          <p:cNvSpPr txBox="1"/>
          <p:nvPr>
            <p:ph idx="1" type="body"/>
          </p:nvPr>
        </p:nvSpPr>
        <p:spPr>
          <a:xfrm>
            <a:off x="357158" y="1500167"/>
            <a:ext cx="8358246" cy="4000528"/>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640"/>
              </a:spcBef>
              <a:spcAft>
                <a:spcPts val="0"/>
              </a:spcAft>
              <a:buClr>
                <a:schemeClr val="dk2"/>
              </a:buClr>
              <a:buSzPts val="3200"/>
              <a:buFont typeface="Helvetica Neue"/>
              <a:buNone/>
              <a:defRPr b="1" i="0" sz="3200" u="none" cap="none" strike="noStrike">
                <a:solidFill>
                  <a:schemeClr val="dk2"/>
                </a:solidFill>
                <a:latin typeface="Helvetica Neue"/>
                <a:ea typeface="Helvetica Neue"/>
                <a:cs typeface="Helvetica Neue"/>
                <a:sym typeface="Helvetica Neue"/>
              </a:defRPr>
            </a:lvl1pPr>
            <a:lvl2pPr indent="-431800" lvl="1" marL="914400" marR="0" rtl="0" algn="l">
              <a:spcBef>
                <a:spcPts val="640"/>
              </a:spcBef>
              <a:spcAft>
                <a:spcPts val="0"/>
              </a:spcAft>
              <a:buClr>
                <a:schemeClr val="dk2"/>
              </a:buClr>
              <a:buSzPts val="3200"/>
              <a:buFont typeface="Arial"/>
              <a:buChar char="•"/>
              <a:defRPr b="0" i="0" sz="3200" u="none" cap="none" strike="noStrike">
                <a:solidFill>
                  <a:schemeClr val="dk2"/>
                </a:solidFill>
                <a:latin typeface="Helvetica Neue"/>
                <a:ea typeface="Helvetica Neue"/>
                <a:cs typeface="Helvetica Neue"/>
                <a:sym typeface="Helvetica Neue"/>
              </a:defRPr>
            </a:lvl2pPr>
            <a:lvl3pPr indent="-406400" lvl="2" marL="1371600" marR="0" rtl="0" algn="l">
              <a:spcBef>
                <a:spcPts val="560"/>
              </a:spcBef>
              <a:spcAft>
                <a:spcPts val="0"/>
              </a:spcAft>
              <a:buClr>
                <a:schemeClr val="dk2"/>
              </a:buClr>
              <a:buSzPts val="2800"/>
              <a:buFont typeface="Arial"/>
              <a:buChar char="•"/>
              <a:defRPr b="0" i="0" sz="2800" u="none" cap="none" strike="noStrike">
                <a:solidFill>
                  <a:schemeClr val="dk2"/>
                </a:solidFill>
                <a:latin typeface="Helvetica Neue"/>
                <a:ea typeface="Helvetica Neue"/>
                <a:cs typeface="Helvetica Neue"/>
                <a:sym typeface="Helvetica Neue"/>
              </a:defRPr>
            </a:lvl3pPr>
            <a:lvl4pPr indent="-381000" lvl="3" marL="1828800" marR="0" rtl="0" algn="l">
              <a:spcBef>
                <a:spcPts val="480"/>
              </a:spcBef>
              <a:spcAft>
                <a:spcPts val="0"/>
              </a:spcAft>
              <a:buClr>
                <a:schemeClr val="dk2"/>
              </a:buClr>
              <a:buSzPts val="2400"/>
              <a:buFont typeface="Arial"/>
              <a:buChar char="–"/>
              <a:defRPr b="0" i="0" sz="2400" u="none" cap="none" strike="noStrike">
                <a:solidFill>
                  <a:schemeClr val="dk2"/>
                </a:solidFill>
                <a:latin typeface="Helvetica Neue"/>
                <a:ea typeface="Helvetica Neue"/>
                <a:cs typeface="Helvetica Neue"/>
                <a:sym typeface="Helvetica Neue"/>
              </a:defRPr>
            </a:lvl4pPr>
            <a:lvl5pPr indent="-355600" lvl="4" marL="2286000" marR="0" rtl="0" algn="l">
              <a:spcBef>
                <a:spcPts val="400"/>
              </a:spcBef>
              <a:spcAft>
                <a:spcPts val="0"/>
              </a:spcAft>
              <a:buClr>
                <a:schemeClr val="dk2"/>
              </a:buClr>
              <a:buSzPts val="2000"/>
              <a:buFont typeface="Arial"/>
              <a:buChar char="»"/>
              <a:defRPr b="0" i="0" sz="2000" u="none" cap="none" strike="noStrike">
                <a:solidFill>
                  <a:schemeClr val="dk2"/>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12" name="Google Shape;12;p14"/>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chemeClr val="lt2"/>
                </a:solidFill>
                <a:latin typeface="Helvetica Neue"/>
                <a:ea typeface="Helvetica Neue"/>
                <a:cs typeface="Helvetica Neue"/>
                <a:sym typeface="Helvetica Neue"/>
              </a:defRPr>
            </a:lvl1pPr>
            <a:lvl2pPr indent="0" lvl="1" marL="0" marR="0" rtl="0" algn="l">
              <a:spcBef>
                <a:spcPts val="0"/>
              </a:spcBef>
              <a:buNone/>
              <a:defRPr b="0" i="0" sz="1200" u="none" cap="none" strike="noStrike">
                <a:solidFill>
                  <a:schemeClr val="lt2"/>
                </a:solidFill>
                <a:latin typeface="Helvetica Neue"/>
                <a:ea typeface="Helvetica Neue"/>
                <a:cs typeface="Helvetica Neue"/>
                <a:sym typeface="Helvetica Neue"/>
              </a:defRPr>
            </a:lvl2pPr>
            <a:lvl3pPr indent="0" lvl="2" marL="0" marR="0" rtl="0" algn="l">
              <a:spcBef>
                <a:spcPts val="0"/>
              </a:spcBef>
              <a:buNone/>
              <a:defRPr b="0" i="0" sz="1200" u="none" cap="none" strike="noStrike">
                <a:solidFill>
                  <a:schemeClr val="lt2"/>
                </a:solidFill>
                <a:latin typeface="Helvetica Neue"/>
                <a:ea typeface="Helvetica Neue"/>
                <a:cs typeface="Helvetica Neue"/>
                <a:sym typeface="Helvetica Neue"/>
              </a:defRPr>
            </a:lvl3pPr>
            <a:lvl4pPr indent="0" lvl="3" marL="0" marR="0" rtl="0" algn="l">
              <a:spcBef>
                <a:spcPts val="0"/>
              </a:spcBef>
              <a:buNone/>
              <a:defRPr b="0" i="0" sz="1200" u="none" cap="none" strike="noStrike">
                <a:solidFill>
                  <a:schemeClr val="lt2"/>
                </a:solidFill>
                <a:latin typeface="Helvetica Neue"/>
                <a:ea typeface="Helvetica Neue"/>
                <a:cs typeface="Helvetica Neue"/>
                <a:sym typeface="Helvetica Neue"/>
              </a:defRPr>
            </a:lvl4pPr>
            <a:lvl5pPr indent="0" lvl="4" marL="0" marR="0" rtl="0" algn="l">
              <a:spcBef>
                <a:spcPts val="0"/>
              </a:spcBef>
              <a:buNone/>
              <a:defRPr b="0" i="0" sz="1200" u="none" cap="none" strike="noStrike">
                <a:solidFill>
                  <a:schemeClr val="lt2"/>
                </a:solidFill>
                <a:latin typeface="Helvetica Neue"/>
                <a:ea typeface="Helvetica Neue"/>
                <a:cs typeface="Helvetica Neue"/>
                <a:sym typeface="Helvetica Neue"/>
              </a:defRPr>
            </a:lvl5pPr>
            <a:lvl6pPr indent="0" lvl="5" marL="0" marR="0" rtl="0" algn="l">
              <a:spcBef>
                <a:spcPts val="0"/>
              </a:spcBef>
              <a:buNone/>
              <a:defRPr b="0" i="0" sz="1200" u="none" cap="none" strike="noStrike">
                <a:solidFill>
                  <a:schemeClr val="lt2"/>
                </a:solidFill>
                <a:latin typeface="Helvetica Neue"/>
                <a:ea typeface="Helvetica Neue"/>
                <a:cs typeface="Helvetica Neue"/>
                <a:sym typeface="Helvetica Neue"/>
              </a:defRPr>
            </a:lvl6pPr>
            <a:lvl7pPr indent="0" lvl="6" marL="0" marR="0" rtl="0" algn="l">
              <a:spcBef>
                <a:spcPts val="0"/>
              </a:spcBef>
              <a:buNone/>
              <a:defRPr b="0" i="0" sz="1200" u="none" cap="none" strike="noStrike">
                <a:solidFill>
                  <a:schemeClr val="lt2"/>
                </a:solidFill>
                <a:latin typeface="Helvetica Neue"/>
                <a:ea typeface="Helvetica Neue"/>
                <a:cs typeface="Helvetica Neue"/>
                <a:sym typeface="Helvetica Neue"/>
              </a:defRPr>
            </a:lvl7pPr>
            <a:lvl8pPr indent="0" lvl="7" marL="0" marR="0" rtl="0" algn="l">
              <a:spcBef>
                <a:spcPts val="0"/>
              </a:spcBef>
              <a:buNone/>
              <a:defRPr b="0" i="0" sz="1200" u="none" cap="none" strike="noStrike">
                <a:solidFill>
                  <a:schemeClr val="lt2"/>
                </a:solidFill>
                <a:latin typeface="Helvetica Neue"/>
                <a:ea typeface="Helvetica Neue"/>
                <a:cs typeface="Helvetica Neue"/>
                <a:sym typeface="Helvetica Neue"/>
              </a:defRPr>
            </a:lvl8pPr>
            <a:lvl9pPr indent="0" lvl="8" marL="0" marR="0" rtl="0" algn="l">
              <a:spcBef>
                <a:spcPts val="0"/>
              </a:spcBef>
              <a:buNone/>
              <a:defRPr b="0" i="0" sz="1200" u="none" cap="none" strike="noStrike">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04" name="Shape 104"/>
        <p:cNvGrpSpPr/>
        <p:nvPr/>
      </p:nvGrpSpPr>
      <p:grpSpPr>
        <a:xfrm>
          <a:off x="0" y="0"/>
          <a:ext cx="0" cy="0"/>
          <a:chOff x="0" y="0"/>
          <a:chExt cx="0" cy="0"/>
        </a:xfrm>
      </p:grpSpPr>
      <p:sp>
        <p:nvSpPr>
          <p:cNvPr id="105" name="Google Shape;105;p38"/>
          <p:cNvSpPr txBox="1"/>
          <p:nvPr>
            <p:ph type="title"/>
          </p:nvPr>
        </p:nvSpPr>
        <p:spPr>
          <a:xfrm>
            <a:off x="357158" y="357166"/>
            <a:ext cx="8358246" cy="11430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6" name="Google Shape;106;p38"/>
          <p:cNvSpPr txBox="1"/>
          <p:nvPr>
            <p:ph idx="1" type="body"/>
          </p:nvPr>
        </p:nvSpPr>
        <p:spPr>
          <a:xfrm>
            <a:off x="357158" y="1500167"/>
            <a:ext cx="8358246" cy="4000528"/>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640"/>
              </a:spcBef>
              <a:spcAft>
                <a:spcPts val="0"/>
              </a:spcAft>
              <a:buClr>
                <a:schemeClr val="dk2"/>
              </a:buClr>
              <a:buSzPts val="3200"/>
              <a:buFont typeface="Helvetica Neue"/>
              <a:buNone/>
              <a:defRPr b="1" i="0" sz="3200" u="none" cap="none" strike="noStrike">
                <a:solidFill>
                  <a:schemeClr val="dk2"/>
                </a:solidFill>
                <a:latin typeface="Helvetica Neue"/>
                <a:ea typeface="Helvetica Neue"/>
                <a:cs typeface="Helvetica Neue"/>
                <a:sym typeface="Helvetica Neue"/>
              </a:defRPr>
            </a:lvl1pPr>
            <a:lvl2pPr indent="-431800" lvl="1" marL="914400" marR="0" rtl="0" algn="l">
              <a:spcBef>
                <a:spcPts val="640"/>
              </a:spcBef>
              <a:spcAft>
                <a:spcPts val="0"/>
              </a:spcAft>
              <a:buClr>
                <a:schemeClr val="dk2"/>
              </a:buClr>
              <a:buSzPts val="3200"/>
              <a:buFont typeface="Arial"/>
              <a:buChar char="•"/>
              <a:defRPr b="0" i="0" sz="3200" u="none" cap="none" strike="noStrike">
                <a:solidFill>
                  <a:schemeClr val="dk2"/>
                </a:solidFill>
                <a:latin typeface="Helvetica Neue"/>
                <a:ea typeface="Helvetica Neue"/>
                <a:cs typeface="Helvetica Neue"/>
                <a:sym typeface="Helvetica Neue"/>
              </a:defRPr>
            </a:lvl2pPr>
            <a:lvl3pPr indent="-406400" lvl="2" marL="1371600" marR="0" rtl="0" algn="l">
              <a:spcBef>
                <a:spcPts val="560"/>
              </a:spcBef>
              <a:spcAft>
                <a:spcPts val="0"/>
              </a:spcAft>
              <a:buClr>
                <a:schemeClr val="dk2"/>
              </a:buClr>
              <a:buSzPts val="2800"/>
              <a:buFont typeface="Arial"/>
              <a:buChar char="•"/>
              <a:defRPr b="0" i="0" sz="2800" u="none" cap="none" strike="noStrike">
                <a:solidFill>
                  <a:schemeClr val="dk2"/>
                </a:solidFill>
                <a:latin typeface="Helvetica Neue"/>
                <a:ea typeface="Helvetica Neue"/>
                <a:cs typeface="Helvetica Neue"/>
                <a:sym typeface="Helvetica Neue"/>
              </a:defRPr>
            </a:lvl3pPr>
            <a:lvl4pPr indent="-381000" lvl="3" marL="1828800" marR="0" rtl="0" algn="l">
              <a:spcBef>
                <a:spcPts val="480"/>
              </a:spcBef>
              <a:spcAft>
                <a:spcPts val="0"/>
              </a:spcAft>
              <a:buClr>
                <a:schemeClr val="dk2"/>
              </a:buClr>
              <a:buSzPts val="2400"/>
              <a:buFont typeface="Arial"/>
              <a:buChar char="–"/>
              <a:defRPr b="0" i="0" sz="2400" u="none" cap="none" strike="noStrike">
                <a:solidFill>
                  <a:schemeClr val="dk2"/>
                </a:solidFill>
                <a:latin typeface="Helvetica Neue"/>
                <a:ea typeface="Helvetica Neue"/>
                <a:cs typeface="Helvetica Neue"/>
                <a:sym typeface="Helvetica Neue"/>
              </a:defRPr>
            </a:lvl4pPr>
            <a:lvl5pPr indent="-355600" lvl="4" marL="2286000" marR="0" rtl="0" algn="l">
              <a:spcBef>
                <a:spcPts val="400"/>
              </a:spcBef>
              <a:spcAft>
                <a:spcPts val="0"/>
              </a:spcAft>
              <a:buClr>
                <a:schemeClr val="dk2"/>
              </a:buClr>
              <a:buSzPts val="2000"/>
              <a:buFont typeface="Arial"/>
              <a:buChar char="»"/>
              <a:defRPr b="0" i="0" sz="2000" u="none" cap="none" strike="noStrike">
                <a:solidFill>
                  <a:schemeClr val="dk2"/>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107" name="Google Shape;107;p38"/>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chemeClr val="lt2"/>
                </a:solidFill>
                <a:latin typeface="Helvetica Neue"/>
                <a:ea typeface="Helvetica Neue"/>
                <a:cs typeface="Helvetica Neue"/>
                <a:sym typeface="Helvetica Neue"/>
              </a:defRPr>
            </a:lvl1pPr>
            <a:lvl2pPr indent="0" lvl="1" marL="0" marR="0" rtl="0" algn="l">
              <a:spcBef>
                <a:spcPts val="0"/>
              </a:spcBef>
              <a:buNone/>
              <a:defRPr sz="1200">
                <a:solidFill>
                  <a:schemeClr val="lt2"/>
                </a:solidFill>
                <a:latin typeface="Helvetica Neue"/>
                <a:ea typeface="Helvetica Neue"/>
                <a:cs typeface="Helvetica Neue"/>
                <a:sym typeface="Helvetica Neue"/>
              </a:defRPr>
            </a:lvl2pPr>
            <a:lvl3pPr indent="0" lvl="2" marL="0" marR="0" rtl="0" algn="l">
              <a:spcBef>
                <a:spcPts val="0"/>
              </a:spcBef>
              <a:buNone/>
              <a:defRPr sz="1200">
                <a:solidFill>
                  <a:schemeClr val="lt2"/>
                </a:solidFill>
                <a:latin typeface="Helvetica Neue"/>
                <a:ea typeface="Helvetica Neue"/>
                <a:cs typeface="Helvetica Neue"/>
                <a:sym typeface="Helvetica Neue"/>
              </a:defRPr>
            </a:lvl3pPr>
            <a:lvl4pPr indent="0" lvl="3" marL="0" marR="0" rtl="0" algn="l">
              <a:spcBef>
                <a:spcPts val="0"/>
              </a:spcBef>
              <a:buNone/>
              <a:defRPr sz="1200">
                <a:solidFill>
                  <a:schemeClr val="lt2"/>
                </a:solidFill>
                <a:latin typeface="Helvetica Neue"/>
                <a:ea typeface="Helvetica Neue"/>
                <a:cs typeface="Helvetica Neue"/>
                <a:sym typeface="Helvetica Neue"/>
              </a:defRPr>
            </a:lvl4pPr>
            <a:lvl5pPr indent="0" lvl="4" marL="0" marR="0" rtl="0" algn="l">
              <a:spcBef>
                <a:spcPts val="0"/>
              </a:spcBef>
              <a:buNone/>
              <a:defRPr sz="1200">
                <a:solidFill>
                  <a:schemeClr val="lt2"/>
                </a:solidFill>
                <a:latin typeface="Helvetica Neue"/>
                <a:ea typeface="Helvetica Neue"/>
                <a:cs typeface="Helvetica Neue"/>
                <a:sym typeface="Helvetica Neue"/>
              </a:defRPr>
            </a:lvl5pPr>
            <a:lvl6pPr indent="0" lvl="5" marL="0" marR="0" rtl="0" algn="l">
              <a:spcBef>
                <a:spcPts val="0"/>
              </a:spcBef>
              <a:buNone/>
              <a:defRPr sz="1200">
                <a:solidFill>
                  <a:schemeClr val="lt2"/>
                </a:solidFill>
                <a:latin typeface="Helvetica Neue"/>
                <a:ea typeface="Helvetica Neue"/>
                <a:cs typeface="Helvetica Neue"/>
                <a:sym typeface="Helvetica Neue"/>
              </a:defRPr>
            </a:lvl6pPr>
            <a:lvl7pPr indent="0" lvl="6" marL="0" marR="0" rtl="0" algn="l">
              <a:spcBef>
                <a:spcPts val="0"/>
              </a:spcBef>
              <a:buNone/>
              <a:defRPr sz="1200">
                <a:solidFill>
                  <a:schemeClr val="lt2"/>
                </a:solidFill>
                <a:latin typeface="Helvetica Neue"/>
                <a:ea typeface="Helvetica Neue"/>
                <a:cs typeface="Helvetica Neue"/>
                <a:sym typeface="Helvetica Neue"/>
              </a:defRPr>
            </a:lvl7pPr>
            <a:lvl8pPr indent="0" lvl="7" marL="0" marR="0" rtl="0" algn="l">
              <a:spcBef>
                <a:spcPts val="0"/>
              </a:spcBef>
              <a:buNone/>
              <a:defRPr sz="1200">
                <a:solidFill>
                  <a:schemeClr val="lt2"/>
                </a:solidFill>
                <a:latin typeface="Helvetica Neue"/>
                <a:ea typeface="Helvetica Neue"/>
                <a:cs typeface="Helvetica Neue"/>
                <a:sym typeface="Helvetica Neue"/>
              </a:defRPr>
            </a:lvl8pPr>
            <a:lvl9pPr indent="0" lvl="8" marL="0" marR="0" rt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3" r:id="rId2"/>
    <p:sldLayoutId id="2147483674"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17" name="Shape 117"/>
        <p:cNvGrpSpPr/>
        <p:nvPr/>
      </p:nvGrpSpPr>
      <p:grpSpPr>
        <a:xfrm>
          <a:off x="0" y="0"/>
          <a:ext cx="0" cy="0"/>
          <a:chOff x="0" y="0"/>
          <a:chExt cx="0" cy="0"/>
        </a:xfrm>
      </p:grpSpPr>
      <p:sp>
        <p:nvSpPr>
          <p:cNvPr id="118" name="Google Shape;118;p41"/>
          <p:cNvSpPr txBox="1"/>
          <p:nvPr>
            <p:ph type="title"/>
          </p:nvPr>
        </p:nvSpPr>
        <p:spPr>
          <a:xfrm>
            <a:off x="357158" y="357166"/>
            <a:ext cx="8358246" cy="11430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9" name="Google Shape;119;p41"/>
          <p:cNvSpPr txBox="1"/>
          <p:nvPr>
            <p:ph idx="1" type="body"/>
          </p:nvPr>
        </p:nvSpPr>
        <p:spPr>
          <a:xfrm>
            <a:off x="357158" y="1500167"/>
            <a:ext cx="8358246" cy="4000528"/>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640"/>
              </a:spcBef>
              <a:spcAft>
                <a:spcPts val="0"/>
              </a:spcAft>
              <a:buClr>
                <a:schemeClr val="dk2"/>
              </a:buClr>
              <a:buSzPts val="3200"/>
              <a:buFont typeface="Helvetica Neue"/>
              <a:buNone/>
              <a:defRPr b="1" i="0" sz="3200" u="none" cap="none" strike="noStrike">
                <a:solidFill>
                  <a:schemeClr val="dk2"/>
                </a:solidFill>
                <a:latin typeface="Helvetica Neue"/>
                <a:ea typeface="Helvetica Neue"/>
                <a:cs typeface="Helvetica Neue"/>
                <a:sym typeface="Helvetica Neue"/>
              </a:defRPr>
            </a:lvl1pPr>
            <a:lvl2pPr indent="-431800" lvl="1" marL="914400" marR="0" rtl="0" algn="l">
              <a:spcBef>
                <a:spcPts val="640"/>
              </a:spcBef>
              <a:spcAft>
                <a:spcPts val="0"/>
              </a:spcAft>
              <a:buClr>
                <a:schemeClr val="dk2"/>
              </a:buClr>
              <a:buSzPts val="3200"/>
              <a:buFont typeface="Arial"/>
              <a:buChar char="•"/>
              <a:defRPr b="0" i="0" sz="3200" u="none" cap="none" strike="noStrike">
                <a:solidFill>
                  <a:schemeClr val="dk2"/>
                </a:solidFill>
                <a:latin typeface="Helvetica Neue"/>
                <a:ea typeface="Helvetica Neue"/>
                <a:cs typeface="Helvetica Neue"/>
                <a:sym typeface="Helvetica Neue"/>
              </a:defRPr>
            </a:lvl2pPr>
            <a:lvl3pPr indent="-406400" lvl="2" marL="1371600" marR="0" rtl="0" algn="l">
              <a:spcBef>
                <a:spcPts val="560"/>
              </a:spcBef>
              <a:spcAft>
                <a:spcPts val="0"/>
              </a:spcAft>
              <a:buClr>
                <a:schemeClr val="dk2"/>
              </a:buClr>
              <a:buSzPts val="2800"/>
              <a:buFont typeface="Arial"/>
              <a:buChar char="•"/>
              <a:defRPr b="0" i="0" sz="2800" u="none" cap="none" strike="noStrike">
                <a:solidFill>
                  <a:schemeClr val="dk2"/>
                </a:solidFill>
                <a:latin typeface="Helvetica Neue"/>
                <a:ea typeface="Helvetica Neue"/>
                <a:cs typeface="Helvetica Neue"/>
                <a:sym typeface="Helvetica Neue"/>
              </a:defRPr>
            </a:lvl3pPr>
            <a:lvl4pPr indent="-381000" lvl="3" marL="1828800" marR="0" rtl="0" algn="l">
              <a:spcBef>
                <a:spcPts val="480"/>
              </a:spcBef>
              <a:spcAft>
                <a:spcPts val="0"/>
              </a:spcAft>
              <a:buClr>
                <a:schemeClr val="dk2"/>
              </a:buClr>
              <a:buSzPts val="2400"/>
              <a:buFont typeface="Arial"/>
              <a:buChar char="–"/>
              <a:defRPr b="0" i="0" sz="2400" u="none" cap="none" strike="noStrike">
                <a:solidFill>
                  <a:schemeClr val="dk2"/>
                </a:solidFill>
                <a:latin typeface="Helvetica Neue"/>
                <a:ea typeface="Helvetica Neue"/>
                <a:cs typeface="Helvetica Neue"/>
                <a:sym typeface="Helvetica Neue"/>
              </a:defRPr>
            </a:lvl4pPr>
            <a:lvl5pPr indent="-355600" lvl="4" marL="2286000" marR="0" rtl="0" algn="l">
              <a:spcBef>
                <a:spcPts val="400"/>
              </a:spcBef>
              <a:spcAft>
                <a:spcPts val="0"/>
              </a:spcAft>
              <a:buClr>
                <a:schemeClr val="dk2"/>
              </a:buClr>
              <a:buSzPts val="2000"/>
              <a:buFont typeface="Arial"/>
              <a:buChar char="»"/>
              <a:defRPr b="0" i="0" sz="2000" u="none" cap="none" strike="noStrike">
                <a:solidFill>
                  <a:schemeClr val="dk2"/>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120" name="Google Shape;120;p41"/>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chemeClr val="lt2"/>
                </a:solidFill>
                <a:latin typeface="Helvetica Neue"/>
                <a:ea typeface="Helvetica Neue"/>
                <a:cs typeface="Helvetica Neue"/>
                <a:sym typeface="Helvetica Neue"/>
              </a:defRPr>
            </a:lvl1pPr>
            <a:lvl2pPr indent="0" lvl="1" marL="0" marR="0" rtl="0" algn="l">
              <a:spcBef>
                <a:spcPts val="0"/>
              </a:spcBef>
              <a:buNone/>
              <a:defRPr sz="1200">
                <a:solidFill>
                  <a:schemeClr val="lt2"/>
                </a:solidFill>
                <a:latin typeface="Helvetica Neue"/>
                <a:ea typeface="Helvetica Neue"/>
                <a:cs typeface="Helvetica Neue"/>
                <a:sym typeface="Helvetica Neue"/>
              </a:defRPr>
            </a:lvl2pPr>
            <a:lvl3pPr indent="0" lvl="2" marL="0" marR="0" rtl="0" algn="l">
              <a:spcBef>
                <a:spcPts val="0"/>
              </a:spcBef>
              <a:buNone/>
              <a:defRPr sz="1200">
                <a:solidFill>
                  <a:schemeClr val="lt2"/>
                </a:solidFill>
                <a:latin typeface="Helvetica Neue"/>
                <a:ea typeface="Helvetica Neue"/>
                <a:cs typeface="Helvetica Neue"/>
                <a:sym typeface="Helvetica Neue"/>
              </a:defRPr>
            </a:lvl3pPr>
            <a:lvl4pPr indent="0" lvl="3" marL="0" marR="0" rtl="0" algn="l">
              <a:spcBef>
                <a:spcPts val="0"/>
              </a:spcBef>
              <a:buNone/>
              <a:defRPr sz="1200">
                <a:solidFill>
                  <a:schemeClr val="lt2"/>
                </a:solidFill>
                <a:latin typeface="Helvetica Neue"/>
                <a:ea typeface="Helvetica Neue"/>
                <a:cs typeface="Helvetica Neue"/>
                <a:sym typeface="Helvetica Neue"/>
              </a:defRPr>
            </a:lvl4pPr>
            <a:lvl5pPr indent="0" lvl="4" marL="0" marR="0" rtl="0" algn="l">
              <a:spcBef>
                <a:spcPts val="0"/>
              </a:spcBef>
              <a:buNone/>
              <a:defRPr sz="1200">
                <a:solidFill>
                  <a:schemeClr val="lt2"/>
                </a:solidFill>
                <a:latin typeface="Helvetica Neue"/>
                <a:ea typeface="Helvetica Neue"/>
                <a:cs typeface="Helvetica Neue"/>
                <a:sym typeface="Helvetica Neue"/>
              </a:defRPr>
            </a:lvl5pPr>
            <a:lvl6pPr indent="0" lvl="5" marL="0" marR="0" rtl="0" algn="l">
              <a:spcBef>
                <a:spcPts val="0"/>
              </a:spcBef>
              <a:buNone/>
              <a:defRPr sz="1200">
                <a:solidFill>
                  <a:schemeClr val="lt2"/>
                </a:solidFill>
                <a:latin typeface="Helvetica Neue"/>
                <a:ea typeface="Helvetica Neue"/>
                <a:cs typeface="Helvetica Neue"/>
                <a:sym typeface="Helvetica Neue"/>
              </a:defRPr>
            </a:lvl6pPr>
            <a:lvl7pPr indent="0" lvl="6" marL="0" marR="0" rtl="0" algn="l">
              <a:spcBef>
                <a:spcPts val="0"/>
              </a:spcBef>
              <a:buNone/>
              <a:defRPr sz="1200">
                <a:solidFill>
                  <a:schemeClr val="lt2"/>
                </a:solidFill>
                <a:latin typeface="Helvetica Neue"/>
                <a:ea typeface="Helvetica Neue"/>
                <a:cs typeface="Helvetica Neue"/>
                <a:sym typeface="Helvetica Neue"/>
              </a:defRPr>
            </a:lvl7pPr>
            <a:lvl8pPr indent="0" lvl="7" marL="0" marR="0" rtl="0" algn="l">
              <a:spcBef>
                <a:spcPts val="0"/>
              </a:spcBef>
              <a:buNone/>
              <a:defRPr sz="1200">
                <a:solidFill>
                  <a:schemeClr val="lt2"/>
                </a:solidFill>
                <a:latin typeface="Helvetica Neue"/>
                <a:ea typeface="Helvetica Neue"/>
                <a:cs typeface="Helvetica Neue"/>
                <a:sym typeface="Helvetica Neue"/>
              </a:defRPr>
            </a:lvl8pPr>
            <a:lvl9pPr indent="0" lvl="8" marL="0" marR="0" rt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6" r:id="rId2"/>
    <p:sldLayoutId id="2147483677"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6" name="Shape 26"/>
        <p:cNvGrpSpPr/>
        <p:nvPr/>
      </p:nvGrpSpPr>
      <p:grpSpPr>
        <a:xfrm>
          <a:off x="0" y="0"/>
          <a:ext cx="0" cy="0"/>
          <a:chOff x="0" y="0"/>
          <a:chExt cx="0" cy="0"/>
        </a:xfrm>
      </p:grpSpPr>
      <p:sp>
        <p:nvSpPr>
          <p:cNvPr id="27" name="Google Shape;27;p18"/>
          <p:cNvSpPr txBox="1"/>
          <p:nvPr>
            <p:ph type="title"/>
          </p:nvPr>
        </p:nvSpPr>
        <p:spPr>
          <a:xfrm>
            <a:off x="357158" y="357166"/>
            <a:ext cx="8358246" cy="11430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lt1"/>
              </a:buClr>
              <a:buSzPts val="4400"/>
              <a:buFont typeface="Helvetica Neue"/>
              <a:buNone/>
              <a:defRPr b="1" i="0" sz="4400" u="none" cap="none" strike="noStrik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 name="Google Shape;28;p18"/>
          <p:cNvSpPr txBox="1"/>
          <p:nvPr>
            <p:ph idx="1" type="body"/>
          </p:nvPr>
        </p:nvSpPr>
        <p:spPr>
          <a:xfrm>
            <a:off x="357158" y="1500166"/>
            <a:ext cx="8358246" cy="397194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640"/>
              </a:spcBef>
              <a:spcAft>
                <a:spcPts val="0"/>
              </a:spcAft>
              <a:buClr>
                <a:schemeClr val="lt1"/>
              </a:buClr>
              <a:buSzPts val="3200"/>
              <a:buFont typeface="Arial"/>
              <a:buNone/>
              <a:defRPr b="1" i="0" sz="3200" u="none" cap="none" strike="noStrike">
                <a:solidFill>
                  <a:schemeClr val="lt1"/>
                </a:solidFill>
                <a:latin typeface="Helvetica Neue"/>
                <a:ea typeface="Helvetica Neue"/>
                <a:cs typeface="Helvetica Neue"/>
                <a:sym typeface="Helvetica Neue"/>
              </a:defRPr>
            </a:lvl1pPr>
            <a:lvl2pPr indent="-431800" lvl="1" marL="914400" marR="0" rtl="0" algn="l">
              <a:spcBef>
                <a:spcPts val="640"/>
              </a:spcBef>
              <a:spcAft>
                <a:spcPts val="0"/>
              </a:spcAft>
              <a:buClr>
                <a:schemeClr val="lt1"/>
              </a:buClr>
              <a:buSzPts val="3200"/>
              <a:buFont typeface="Arial"/>
              <a:buChar char="•"/>
              <a:defRPr b="0" i="0" sz="3200" u="none" cap="none" strike="noStrike">
                <a:solidFill>
                  <a:schemeClr val="lt1"/>
                </a:solidFill>
                <a:latin typeface="Helvetica Neue"/>
                <a:ea typeface="Helvetica Neue"/>
                <a:cs typeface="Helvetica Neue"/>
                <a:sym typeface="Helvetica Neue"/>
              </a:defRPr>
            </a:lvl2pPr>
            <a:lvl3pPr indent="-406400" lvl="2" marL="1371600" marR="0" rtl="0" algn="l">
              <a:spcBef>
                <a:spcPts val="560"/>
              </a:spcBef>
              <a:spcAft>
                <a:spcPts val="0"/>
              </a:spcAft>
              <a:buClr>
                <a:schemeClr val="lt1"/>
              </a:buClr>
              <a:buSzPts val="2800"/>
              <a:buFont typeface="Arial"/>
              <a:buChar char="•"/>
              <a:defRPr b="0" i="0" sz="2800" u="none" cap="none" strike="noStrike">
                <a:solidFill>
                  <a:schemeClr val="lt1"/>
                </a:solidFill>
                <a:latin typeface="Helvetica Neue"/>
                <a:ea typeface="Helvetica Neue"/>
                <a:cs typeface="Helvetica Neue"/>
                <a:sym typeface="Helvetica Neue"/>
              </a:defRPr>
            </a:lvl3pPr>
            <a:lvl4pPr indent="-381000" lvl="3" marL="1828800" marR="0" rtl="0" algn="l">
              <a:spcBef>
                <a:spcPts val="480"/>
              </a:spcBef>
              <a:spcAft>
                <a:spcPts val="0"/>
              </a:spcAft>
              <a:buClr>
                <a:schemeClr val="lt1"/>
              </a:buClr>
              <a:buSzPts val="2400"/>
              <a:buFont typeface="Arial"/>
              <a:buChar char="–"/>
              <a:defRPr b="0" i="0" sz="2400" u="none" cap="none" strike="noStrike">
                <a:solidFill>
                  <a:schemeClr val="lt1"/>
                </a:solidFill>
                <a:latin typeface="Helvetica Neue"/>
                <a:ea typeface="Helvetica Neue"/>
                <a:cs typeface="Helvetica Neue"/>
                <a:sym typeface="Helvetica Neue"/>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29" name="Google Shape;29;p18"/>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chemeClr val="lt2"/>
                </a:solidFill>
                <a:latin typeface="Helvetica Neue"/>
                <a:ea typeface="Helvetica Neue"/>
                <a:cs typeface="Helvetica Neue"/>
                <a:sym typeface="Helvetica Neue"/>
              </a:defRPr>
            </a:lvl1pPr>
            <a:lvl2pPr indent="0" lvl="1" marL="0" marR="0" rtl="0" algn="l">
              <a:spcBef>
                <a:spcPts val="0"/>
              </a:spcBef>
              <a:buNone/>
              <a:defRPr sz="1200">
                <a:solidFill>
                  <a:schemeClr val="lt2"/>
                </a:solidFill>
                <a:latin typeface="Helvetica Neue"/>
                <a:ea typeface="Helvetica Neue"/>
                <a:cs typeface="Helvetica Neue"/>
                <a:sym typeface="Helvetica Neue"/>
              </a:defRPr>
            </a:lvl2pPr>
            <a:lvl3pPr indent="0" lvl="2" marL="0" marR="0" rtl="0" algn="l">
              <a:spcBef>
                <a:spcPts val="0"/>
              </a:spcBef>
              <a:buNone/>
              <a:defRPr sz="1200">
                <a:solidFill>
                  <a:schemeClr val="lt2"/>
                </a:solidFill>
                <a:latin typeface="Helvetica Neue"/>
                <a:ea typeface="Helvetica Neue"/>
                <a:cs typeface="Helvetica Neue"/>
                <a:sym typeface="Helvetica Neue"/>
              </a:defRPr>
            </a:lvl3pPr>
            <a:lvl4pPr indent="0" lvl="3" marL="0" marR="0" rtl="0" algn="l">
              <a:spcBef>
                <a:spcPts val="0"/>
              </a:spcBef>
              <a:buNone/>
              <a:defRPr sz="1200">
                <a:solidFill>
                  <a:schemeClr val="lt2"/>
                </a:solidFill>
                <a:latin typeface="Helvetica Neue"/>
                <a:ea typeface="Helvetica Neue"/>
                <a:cs typeface="Helvetica Neue"/>
                <a:sym typeface="Helvetica Neue"/>
              </a:defRPr>
            </a:lvl4pPr>
            <a:lvl5pPr indent="0" lvl="4" marL="0" marR="0" rtl="0" algn="l">
              <a:spcBef>
                <a:spcPts val="0"/>
              </a:spcBef>
              <a:buNone/>
              <a:defRPr sz="1200">
                <a:solidFill>
                  <a:schemeClr val="lt2"/>
                </a:solidFill>
                <a:latin typeface="Helvetica Neue"/>
                <a:ea typeface="Helvetica Neue"/>
                <a:cs typeface="Helvetica Neue"/>
                <a:sym typeface="Helvetica Neue"/>
              </a:defRPr>
            </a:lvl5pPr>
            <a:lvl6pPr indent="0" lvl="5" marL="0" marR="0" rtl="0" algn="l">
              <a:spcBef>
                <a:spcPts val="0"/>
              </a:spcBef>
              <a:buNone/>
              <a:defRPr sz="1200">
                <a:solidFill>
                  <a:schemeClr val="lt2"/>
                </a:solidFill>
                <a:latin typeface="Helvetica Neue"/>
                <a:ea typeface="Helvetica Neue"/>
                <a:cs typeface="Helvetica Neue"/>
                <a:sym typeface="Helvetica Neue"/>
              </a:defRPr>
            </a:lvl6pPr>
            <a:lvl7pPr indent="0" lvl="6" marL="0" marR="0" rtl="0" algn="l">
              <a:spcBef>
                <a:spcPts val="0"/>
              </a:spcBef>
              <a:buNone/>
              <a:defRPr sz="1200">
                <a:solidFill>
                  <a:schemeClr val="lt2"/>
                </a:solidFill>
                <a:latin typeface="Helvetica Neue"/>
                <a:ea typeface="Helvetica Neue"/>
                <a:cs typeface="Helvetica Neue"/>
                <a:sym typeface="Helvetica Neue"/>
              </a:defRPr>
            </a:lvl7pPr>
            <a:lvl8pPr indent="0" lvl="7" marL="0" marR="0" rtl="0" algn="l">
              <a:spcBef>
                <a:spcPts val="0"/>
              </a:spcBef>
              <a:buNone/>
              <a:defRPr sz="1200">
                <a:solidFill>
                  <a:schemeClr val="lt2"/>
                </a:solidFill>
                <a:latin typeface="Helvetica Neue"/>
                <a:ea typeface="Helvetica Neue"/>
                <a:cs typeface="Helvetica Neue"/>
                <a:sym typeface="Helvetica Neue"/>
              </a:defRPr>
            </a:lvl8pPr>
            <a:lvl9pPr indent="0" lvl="8" marL="0" marR="0" rt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3"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33" name="Shape 33"/>
        <p:cNvGrpSpPr/>
        <p:nvPr/>
      </p:nvGrpSpPr>
      <p:grpSpPr>
        <a:xfrm>
          <a:off x="0" y="0"/>
          <a:ext cx="0" cy="0"/>
          <a:chOff x="0" y="0"/>
          <a:chExt cx="0" cy="0"/>
        </a:xfrm>
      </p:grpSpPr>
      <p:sp>
        <p:nvSpPr>
          <p:cNvPr id="34" name="Google Shape;34;p20"/>
          <p:cNvSpPr txBox="1"/>
          <p:nvPr>
            <p:ph type="title"/>
          </p:nvPr>
        </p:nvSpPr>
        <p:spPr>
          <a:xfrm>
            <a:off x="357158" y="357166"/>
            <a:ext cx="8358246" cy="11430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lt1"/>
              </a:buClr>
              <a:buSzPts val="4400"/>
              <a:buFont typeface="Helvetica Neue"/>
              <a:buNone/>
              <a:defRPr b="1" i="0" sz="4400" u="none" cap="none" strike="noStrik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 name="Google Shape;35;p20"/>
          <p:cNvSpPr txBox="1"/>
          <p:nvPr>
            <p:ph idx="1" type="body"/>
          </p:nvPr>
        </p:nvSpPr>
        <p:spPr>
          <a:xfrm>
            <a:off x="357158" y="1500166"/>
            <a:ext cx="8358246" cy="397194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640"/>
              </a:spcBef>
              <a:spcAft>
                <a:spcPts val="0"/>
              </a:spcAft>
              <a:buClr>
                <a:schemeClr val="lt1"/>
              </a:buClr>
              <a:buSzPts val="3200"/>
              <a:buFont typeface="Arial"/>
              <a:buNone/>
              <a:defRPr b="1" i="0" sz="3200" u="none" cap="none" strike="noStrike">
                <a:solidFill>
                  <a:schemeClr val="lt1"/>
                </a:solidFill>
                <a:latin typeface="Helvetica Neue"/>
                <a:ea typeface="Helvetica Neue"/>
                <a:cs typeface="Helvetica Neue"/>
                <a:sym typeface="Helvetica Neue"/>
              </a:defRPr>
            </a:lvl1pPr>
            <a:lvl2pPr indent="-431800" lvl="1" marL="914400" marR="0" rtl="0" algn="l">
              <a:spcBef>
                <a:spcPts val="640"/>
              </a:spcBef>
              <a:spcAft>
                <a:spcPts val="0"/>
              </a:spcAft>
              <a:buClr>
                <a:schemeClr val="lt1"/>
              </a:buClr>
              <a:buSzPts val="3200"/>
              <a:buFont typeface="Arial"/>
              <a:buChar char="•"/>
              <a:defRPr b="0" i="0" sz="3200" u="none" cap="none" strike="noStrike">
                <a:solidFill>
                  <a:schemeClr val="lt1"/>
                </a:solidFill>
                <a:latin typeface="Helvetica Neue"/>
                <a:ea typeface="Helvetica Neue"/>
                <a:cs typeface="Helvetica Neue"/>
                <a:sym typeface="Helvetica Neue"/>
              </a:defRPr>
            </a:lvl2pPr>
            <a:lvl3pPr indent="-406400" lvl="2" marL="1371600" marR="0" rtl="0" algn="l">
              <a:spcBef>
                <a:spcPts val="560"/>
              </a:spcBef>
              <a:spcAft>
                <a:spcPts val="0"/>
              </a:spcAft>
              <a:buClr>
                <a:schemeClr val="lt1"/>
              </a:buClr>
              <a:buSzPts val="2800"/>
              <a:buFont typeface="Arial"/>
              <a:buChar char="•"/>
              <a:defRPr b="0" i="0" sz="2800" u="none" cap="none" strike="noStrike">
                <a:solidFill>
                  <a:schemeClr val="lt1"/>
                </a:solidFill>
                <a:latin typeface="Helvetica Neue"/>
                <a:ea typeface="Helvetica Neue"/>
                <a:cs typeface="Helvetica Neue"/>
                <a:sym typeface="Helvetica Neue"/>
              </a:defRPr>
            </a:lvl3pPr>
            <a:lvl4pPr indent="-381000" lvl="3" marL="1828800" marR="0" rtl="0" algn="l">
              <a:spcBef>
                <a:spcPts val="480"/>
              </a:spcBef>
              <a:spcAft>
                <a:spcPts val="0"/>
              </a:spcAft>
              <a:buClr>
                <a:schemeClr val="lt1"/>
              </a:buClr>
              <a:buSzPts val="2400"/>
              <a:buFont typeface="Arial"/>
              <a:buChar char="–"/>
              <a:defRPr b="0" i="0" sz="2400" u="none" cap="none" strike="noStrike">
                <a:solidFill>
                  <a:schemeClr val="lt1"/>
                </a:solidFill>
                <a:latin typeface="Helvetica Neue"/>
                <a:ea typeface="Helvetica Neue"/>
                <a:cs typeface="Helvetica Neue"/>
                <a:sym typeface="Helvetica Neue"/>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36" name="Google Shape;36;p20"/>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chemeClr val="lt2"/>
                </a:solidFill>
                <a:latin typeface="Helvetica Neue"/>
                <a:ea typeface="Helvetica Neue"/>
                <a:cs typeface="Helvetica Neue"/>
                <a:sym typeface="Helvetica Neue"/>
              </a:defRPr>
            </a:lvl1pPr>
            <a:lvl2pPr indent="0" lvl="1" marL="0" marR="0" rtl="0" algn="l">
              <a:spcBef>
                <a:spcPts val="0"/>
              </a:spcBef>
              <a:buNone/>
              <a:defRPr sz="1200">
                <a:solidFill>
                  <a:schemeClr val="lt2"/>
                </a:solidFill>
                <a:latin typeface="Helvetica Neue"/>
                <a:ea typeface="Helvetica Neue"/>
                <a:cs typeface="Helvetica Neue"/>
                <a:sym typeface="Helvetica Neue"/>
              </a:defRPr>
            </a:lvl2pPr>
            <a:lvl3pPr indent="0" lvl="2" marL="0" marR="0" rtl="0" algn="l">
              <a:spcBef>
                <a:spcPts val="0"/>
              </a:spcBef>
              <a:buNone/>
              <a:defRPr sz="1200">
                <a:solidFill>
                  <a:schemeClr val="lt2"/>
                </a:solidFill>
                <a:latin typeface="Helvetica Neue"/>
                <a:ea typeface="Helvetica Neue"/>
                <a:cs typeface="Helvetica Neue"/>
                <a:sym typeface="Helvetica Neue"/>
              </a:defRPr>
            </a:lvl3pPr>
            <a:lvl4pPr indent="0" lvl="3" marL="0" marR="0" rtl="0" algn="l">
              <a:spcBef>
                <a:spcPts val="0"/>
              </a:spcBef>
              <a:buNone/>
              <a:defRPr sz="1200">
                <a:solidFill>
                  <a:schemeClr val="lt2"/>
                </a:solidFill>
                <a:latin typeface="Helvetica Neue"/>
                <a:ea typeface="Helvetica Neue"/>
                <a:cs typeface="Helvetica Neue"/>
                <a:sym typeface="Helvetica Neue"/>
              </a:defRPr>
            </a:lvl4pPr>
            <a:lvl5pPr indent="0" lvl="4" marL="0" marR="0" rtl="0" algn="l">
              <a:spcBef>
                <a:spcPts val="0"/>
              </a:spcBef>
              <a:buNone/>
              <a:defRPr sz="1200">
                <a:solidFill>
                  <a:schemeClr val="lt2"/>
                </a:solidFill>
                <a:latin typeface="Helvetica Neue"/>
                <a:ea typeface="Helvetica Neue"/>
                <a:cs typeface="Helvetica Neue"/>
                <a:sym typeface="Helvetica Neue"/>
              </a:defRPr>
            </a:lvl5pPr>
            <a:lvl6pPr indent="0" lvl="5" marL="0" marR="0" rtl="0" algn="l">
              <a:spcBef>
                <a:spcPts val="0"/>
              </a:spcBef>
              <a:buNone/>
              <a:defRPr sz="1200">
                <a:solidFill>
                  <a:schemeClr val="lt2"/>
                </a:solidFill>
                <a:latin typeface="Helvetica Neue"/>
                <a:ea typeface="Helvetica Neue"/>
                <a:cs typeface="Helvetica Neue"/>
                <a:sym typeface="Helvetica Neue"/>
              </a:defRPr>
            </a:lvl6pPr>
            <a:lvl7pPr indent="0" lvl="6" marL="0" marR="0" rtl="0" algn="l">
              <a:spcBef>
                <a:spcPts val="0"/>
              </a:spcBef>
              <a:buNone/>
              <a:defRPr sz="1200">
                <a:solidFill>
                  <a:schemeClr val="lt2"/>
                </a:solidFill>
                <a:latin typeface="Helvetica Neue"/>
                <a:ea typeface="Helvetica Neue"/>
                <a:cs typeface="Helvetica Neue"/>
                <a:sym typeface="Helvetica Neue"/>
              </a:defRPr>
            </a:lvl7pPr>
            <a:lvl8pPr indent="0" lvl="7" marL="0" marR="0" rtl="0" algn="l">
              <a:spcBef>
                <a:spcPts val="0"/>
              </a:spcBef>
              <a:buNone/>
              <a:defRPr sz="1200">
                <a:solidFill>
                  <a:schemeClr val="lt2"/>
                </a:solidFill>
                <a:latin typeface="Helvetica Neue"/>
                <a:ea typeface="Helvetica Neue"/>
                <a:cs typeface="Helvetica Neue"/>
                <a:sym typeface="Helvetica Neue"/>
              </a:defRPr>
            </a:lvl8pPr>
            <a:lvl9pPr indent="0" lvl="8" marL="0" marR="0" rt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5" r:id="rId2"/>
    <p:sldLayoutId id="2147483656"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44" name="Shape 44"/>
        <p:cNvGrpSpPr/>
        <p:nvPr/>
      </p:nvGrpSpPr>
      <p:grpSpPr>
        <a:xfrm>
          <a:off x="0" y="0"/>
          <a:ext cx="0" cy="0"/>
          <a:chOff x="0" y="0"/>
          <a:chExt cx="0" cy="0"/>
        </a:xfrm>
      </p:grpSpPr>
      <p:sp>
        <p:nvSpPr>
          <p:cNvPr id="45" name="Google Shape;45;p23"/>
          <p:cNvSpPr txBox="1"/>
          <p:nvPr>
            <p:ph type="title"/>
          </p:nvPr>
        </p:nvSpPr>
        <p:spPr>
          <a:xfrm>
            <a:off x="357158" y="357166"/>
            <a:ext cx="8358246" cy="11430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6" name="Google Shape;46;p23"/>
          <p:cNvSpPr txBox="1"/>
          <p:nvPr>
            <p:ph idx="1" type="body"/>
          </p:nvPr>
        </p:nvSpPr>
        <p:spPr>
          <a:xfrm>
            <a:off x="357158" y="1500167"/>
            <a:ext cx="8358246" cy="4000528"/>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640"/>
              </a:spcBef>
              <a:spcAft>
                <a:spcPts val="0"/>
              </a:spcAft>
              <a:buClr>
                <a:schemeClr val="dk2"/>
              </a:buClr>
              <a:buSzPts val="3200"/>
              <a:buFont typeface="Helvetica Neue"/>
              <a:buNone/>
              <a:defRPr b="1" i="0" sz="3200" u="none" cap="none" strike="noStrike">
                <a:solidFill>
                  <a:schemeClr val="dk2"/>
                </a:solidFill>
                <a:latin typeface="Helvetica Neue"/>
                <a:ea typeface="Helvetica Neue"/>
                <a:cs typeface="Helvetica Neue"/>
                <a:sym typeface="Helvetica Neue"/>
              </a:defRPr>
            </a:lvl1pPr>
            <a:lvl2pPr indent="-431800" lvl="1" marL="914400" marR="0" rtl="0" algn="l">
              <a:spcBef>
                <a:spcPts val="640"/>
              </a:spcBef>
              <a:spcAft>
                <a:spcPts val="0"/>
              </a:spcAft>
              <a:buClr>
                <a:schemeClr val="dk2"/>
              </a:buClr>
              <a:buSzPts val="3200"/>
              <a:buFont typeface="Arial"/>
              <a:buChar char="•"/>
              <a:defRPr b="0" i="0" sz="3200" u="none" cap="none" strike="noStrike">
                <a:solidFill>
                  <a:schemeClr val="dk2"/>
                </a:solidFill>
                <a:latin typeface="Helvetica Neue"/>
                <a:ea typeface="Helvetica Neue"/>
                <a:cs typeface="Helvetica Neue"/>
                <a:sym typeface="Helvetica Neue"/>
              </a:defRPr>
            </a:lvl2pPr>
            <a:lvl3pPr indent="-406400" lvl="2" marL="1371600" marR="0" rtl="0" algn="l">
              <a:spcBef>
                <a:spcPts val="560"/>
              </a:spcBef>
              <a:spcAft>
                <a:spcPts val="0"/>
              </a:spcAft>
              <a:buClr>
                <a:schemeClr val="dk2"/>
              </a:buClr>
              <a:buSzPts val="2800"/>
              <a:buFont typeface="Arial"/>
              <a:buChar char="•"/>
              <a:defRPr b="0" i="0" sz="2800" u="none" cap="none" strike="noStrike">
                <a:solidFill>
                  <a:schemeClr val="dk2"/>
                </a:solidFill>
                <a:latin typeface="Helvetica Neue"/>
                <a:ea typeface="Helvetica Neue"/>
                <a:cs typeface="Helvetica Neue"/>
                <a:sym typeface="Helvetica Neue"/>
              </a:defRPr>
            </a:lvl3pPr>
            <a:lvl4pPr indent="-381000" lvl="3" marL="1828800" marR="0" rtl="0" algn="l">
              <a:spcBef>
                <a:spcPts val="480"/>
              </a:spcBef>
              <a:spcAft>
                <a:spcPts val="0"/>
              </a:spcAft>
              <a:buClr>
                <a:schemeClr val="dk2"/>
              </a:buClr>
              <a:buSzPts val="2400"/>
              <a:buFont typeface="Arial"/>
              <a:buChar char="–"/>
              <a:defRPr b="0" i="0" sz="2400" u="none" cap="none" strike="noStrike">
                <a:solidFill>
                  <a:schemeClr val="dk2"/>
                </a:solidFill>
                <a:latin typeface="Helvetica Neue"/>
                <a:ea typeface="Helvetica Neue"/>
                <a:cs typeface="Helvetica Neue"/>
                <a:sym typeface="Helvetica Neue"/>
              </a:defRPr>
            </a:lvl4pPr>
            <a:lvl5pPr indent="-355600" lvl="4" marL="2286000" marR="0" rtl="0" algn="l">
              <a:spcBef>
                <a:spcPts val="400"/>
              </a:spcBef>
              <a:spcAft>
                <a:spcPts val="0"/>
              </a:spcAft>
              <a:buClr>
                <a:schemeClr val="dk2"/>
              </a:buClr>
              <a:buSzPts val="2000"/>
              <a:buFont typeface="Arial"/>
              <a:buChar char="»"/>
              <a:defRPr b="0" i="0" sz="2000" u="none" cap="none" strike="noStrike">
                <a:solidFill>
                  <a:schemeClr val="dk2"/>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47" name="Google Shape;47;p23"/>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chemeClr val="lt2"/>
                </a:solidFill>
                <a:latin typeface="Helvetica Neue"/>
                <a:ea typeface="Helvetica Neue"/>
                <a:cs typeface="Helvetica Neue"/>
                <a:sym typeface="Helvetica Neue"/>
              </a:defRPr>
            </a:lvl1pPr>
            <a:lvl2pPr indent="0" lvl="1" marL="0" marR="0" rtl="0" algn="l">
              <a:spcBef>
                <a:spcPts val="0"/>
              </a:spcBef>
              <a:buNone/>
              <a:defRPr sz="1200">
                <a:solidFill>
                  <a:schemeClr val="lt2"/>
                </a:solidFill>
                <a:latin typeface="Helvetica Neue"/>
                <a:ea typeface="Helvetica Neue"/>
                <a:cs typeface="Helvetica Neue"/>
                <a:sym typeface="Helvetica Neue"/>
              </a:defRPr>
            </a:lvl2pPr>
            <a:lvl3pPr indent="0" lvl="2" marL="0" marR="0" rtl="0" algn="l">
              <a:spcBef>
                <a:spcPts val="0"/>
              </a:spcBef>
              <a:buNone/>
              <a:defRPr sz="1200">
                <a:solidFill>
                  <a:schemeClr val="lt2"/>
                </a:solidFill>
                <a:latin typeface="Helvetica Neue"/>
                <a:ea typeface="Helvetica Neue"/>
                <a:cs typeface="Helvetica Neue"/>
                <a:sym typeface="Helvetica Neue"/>
              </a:defRPr>
            </a:lvl3pPr>
            <a:lvl4pPr indent="0" lvl="3" marL="0" marR="0" rtl="0" algn="l">
              <a:spcBef>
                <a:spcPts val="0"/>
              </a:spcBef>
              <a:buNone/>
              <a:defRPr sz="1200">
                <a:solidFill>
                  <a:schemeClr val="lt2"/>
                </a:solidFill>
                <a:latin typeface="Helvetica Neue"/>
                <a:ea typeface="Helvetica Neue"/>
                <a:cs typeface="Helvetica Neue"/>
                <a:sym typeface="Helvetica Neue"/>
              </a:defRPr>
            </a:lvl4pPr>
            <a:lvl5pPr indent="0" lvl="4" marL="0" marR="0" rtl="0" algn="l">
              <a:spcBef>
                <a:spcPts val="0"/>
              </a:spcBef>
              <a:buNone/>
              <a:defRPr sz="1200">
                <a:solidFill>
                  <a:schemeClr val="lt2"/>
                </a:solidFill>
                <a:latin typeface="Helvetica Neue"/>
                <a:ea typeface="Helvetica Neue"/>
                <a:cs typeface="Helvetica Neue"/>
                <a:sym typeface="Helvetica Neue"/>
              </a:defRPr>
            </a:lvl5pPr>
            <a:lvl6pPr indent="0" lvl="5" marL="0" marR="0" rtl="0" algn="l">
              <a:spcBef>
                <a:spcPts val="0"/>
              </a:spcBef>
              <a:buNone/>
              <a:defRPr sz="1200">
                <a:solidFill>
                  <a:schemeClr val="lt2"/>
                </a:solidFill>
                <a:latin typeface="Helvetica Neue"/>
                <a:ea typeface="Helvetica Neue"/>
                <a:cs typeface="Helvetica Neue"/>
                <a:sym typeface="Helvetica Neue"/>
              </a:defRPr>
            </a:lvl6pPr>
            <a:lvl7pPr indent="0" lvl="6" marL="0" marR="0" rtl="0" algn="l">
              <a:spcBef>
                <a:spcPts val="0"/>
              </a:spcBef>
              <a:buNone/>
              <a:defRPr sz="1200">
                <a:solidFill>
                  <a:schemeClr val="lt2"/>
                </a:solidFill>
                <a:latin typeface="Helvetica Neue"/>
                <a:ea typeface="Helvetica Neue"/>
                <a:cs typeface="Helvetica Neue"/>
                <a:sym typeface="Helvetica Neue"/>
              </a:defRPr>
            </a:lvl7pPr>
            <a:lvl8pPr indent="0" lvl="7" marL="0" marR="0" rtl="0" algn="l">
              <a:spcBef>
                <a:spcPts val="0"/>
              </a:spcBef>
              <a:buNone/>
              <a:defRPr sz="1200">
                <a:solidFill>
                  <a:schemeClr val="lt2"/>
                </a:solidFill>
                <a:latin typeface="Helvetica Neue"/>
                <a:ea typeface="Helvetica Neue"/>
                <a:cs typeface="Helvetica Neue"/>
                <a:sym typeface="Helvetica Neue"/>
              </a:defRPr>
            </a:lvl8pPr>
            <a:lvl9pPr indent="0" lvl="8" marL="0" marR="0" rt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8" r:id="rId2"/>
    <p:sldLayoutId id="2147483659"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7" name="Shape 57"/>
        <p:cNvGrpSpPr/>
        <p:nvPr/>
      </p:nvGrpSpPr>
      <p:grpSpPr>
        <a:xfrm>
          <a:off x="0" y="0"/>
          <a:ext cx="0" cy="0"/>
          <a:chOff x="0" y="0"/>
          <a:chExt cx="0" cy="0"/>
        </a:xfrm>
      </p:grpSpPr>
      <p:sp>
        <p:nvSpPr>
          <p:cNvPr id="58" name="Google Shape;58;p26"/>
          <p:cNvSpPr txBox="1"/>
          <p:nvPr>
            <p:ph type="title"/>
          </p:nvPr>
        </p:nvSpPr>
        <p:spPr>
          <a:xfrm>
            <a:off x="357158" y="357166"/>
            <a:ext cx="8358246" cy="11430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lt1"/>
              </a:buClr>
              <a:buSzPts val="4400"/>
              <a:buFont typeface="Helvetica Neue"/>
              <a:buNone/>
              <a:defRPr b="1" i="0" sz="4400" u="none" cap="none" strike="noStrik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9" name="Google Shape;59;p26"/>
          <p:cNvSpPr txBox="1"/>
          <p:nvPr>
            <p:ph idx="1" type="body"/>
          </p:nvPr>
        </p:nvSpPr>
        <p:spPr>
          <a:xfrm>
            <a:off x="357158" y="1500166"/>
            <a:ext cx="8358246" cy="397194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640"/>
              </a:spcBef>
              <a:spcAft>
                <a:spcPts val="0"/>
              </a:spcAft>
              <a:buClr>
                <a:schemeClr val="lt1"/>
              </a:buClr>
              <a:buSzPts val="3200"/>
              <a:buFont typeface="Arial"/>
              <a:buNone/>
              <a:defRPr b="1" i="0" sz="3200" u="none" cap="none" strike="noStrike">
                <a:solidFill>
                  <a:schemeClr val="lt1"/>
                </a:solidFill>
                <a:latin typeface="Helvetica Neue"/>
                <a:ea typeface="Helvetica Neue"/>
                <a:cs typeface="Helvetica Neue"/>
                <a:sym typeface="Helvetica Neue"/>
              </a:defRPr>
            </a:lvl1pPr>
            <a:lvl2pPr indent="-431800" lvl="1" marL="914400" marR="0" rtl="0" algn="l">
              <a:spcBef>
                <a:spcPts val="640"/>
              </a:spcBef>
              <a:spcAft>
                <a:spcPts val="0"/>
              </a:spcAft>
              <a:buClr>
                <a:schemeClr val="lt1"/>
              </a:buClr>
              <a:buSzPts val="3200"/>
              <a:buFont typeface="Arial"/>
              <a:buChar char="•"/>
              <a:defRPr b="0" i="0" sz="3200" u="none" cap="none" strike="noStrike">
                <a:solidFill>
                  <a:schemeClr val="lt1"/>
                </a:solidFill>
                <a:latin typeface="Helvetica Neue"/>
                <a:ea typeface="Helvetica Neue"/>
                <a:cs typeface="Helvetica Neue"/>
                <a:sym typeface="Helvetica Neue"/>
              </a:defRPr>
            </a:lvl2pPr>
            <a:lvl3pPr indent="-406400" lvl="2" marL="1371600" marR="0" rtl="0" algn="l">
              <a:spcBef>
                <a:spcPts val="560"/>
              </a:spcBef>
              <a:spcAft>
                <a:spcPts val="0"/>
              </a:spcAft>
              <a:buClr>
                <a:schemeClr val="lt1"/>
              </a:buClr>
              <a:buSzPts val="2800"/>
              <a:buFont typeface="Arial"/>
              <a:buChar char="•"/>
              <a:defRPr b="0" i="0" sz="2800" u="none" cap="none" strike="noStrike">
                <a:solidFill>
                  <a:schemeClr val="lt1"/>
                </a:solidFill>
                <a:latin typeface="Helvetica Neue"/>
                <a:ea typeface="Helvetica Neue"/>
                <a:cs typeface="Helvetica Neue"/>
                <a:sym typeface="Helvetica Neue"/>
              </a:defRPr>
            </a:lvl3pPr>
            <a:lvl4pPr indent="-381000" lvl="3" marL="1828800" marR="0" rtl="0" algn="l">
              <a:spcBef>
                <a:spcPts val="480"/>
              </a:spcBef>
              <a:spcAft>
                <a:spcPts val="0"/>
              </a:spcAft>
              <a:buClr>
                <a:schemeClr val="lt1"/>
              </a:buClr>
              <a:buSzPts val="2400"/>
              <a:buFont typeface="Arial"/>
              <a:buChar char="–"/>
              <a:defRPr b="0" i="0" sz="2400" u="none" cap="none" strike="noStrike">
                <a:solidFill>
                  <a:schemeClr val="lt1"/>
                </a:solidFill>
                <a:latin typeface="Helvetica Neue"/>
                <a:ea typeface="Helvetica Neue"/>
                <a:cs typeface="Helvetica Neue"/>
                <a:sym typeface="Helvetica Neue"/>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60" name="Google Shape;60;p26"/>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chemeClr val="lt2"/>
                </a:solidFill>
                <a:latin typeface="Helvetica Neue"/>
                <a:ea typeface="Helvetica Neue"/>
                <a:cs typeface="Helvetica Neue"/>
                <a:sym typeface="Helvetica Neue"/>
              </a:defRPr>
            </a:lvl1pPr>
            <a:lvl2pPr indent="0" lvl="1" marL="0" marR="0" rtl="0" algn="l">
              <a:spcBef>
                <a:spcPts val="0"/>
              </a:spcBef>
              <a:buNone/>
              <a:defRPr sz="1200">
                <a:solidFill>
                  <a:schemeClr val="lt2"/>
                </a:solidFill>
                <a:latin typeface="Helvetica Neue"/>
                <a:ea typeface="Helvetica Neue"/>
                <a:cs typeface="Helvetica Neue"/>
                <a:sym typeface="Helvetica Neue"/>
              </a:defRPr>
            </a:lvl2pPr>
            <a:lvl3pPr indent="0" lvl="2" marL="0" marR="0" rtl="0" algn="l">
              <a:spcBef>
                <a:spcPts val="0"/>
              </a:spcBef>
              <a:buNone/>
              <a:defRPr sz="1200">
                <a:solidFill>
                  <a:schemeClr val="lt2"/>
                </a:solidFill>
                <a:latin typeface="Helvetica Neue"/>
                <a:ea typeface="Helvetica Neue"/>
                <a:cs typeface="Helvetica Neue"/>
                <a:sym typeface="Helvetica Neue"/>
              </a:defRPr>
            </a:lvl3pPr>
            <a:lvl4pPr indent="0" lvl="3" marL="0" marR="0" rtl="0" algn="l">
              <a:spcBef>
                <a:spcPts val="0"/>
              </a:spcBef>
              <a:buNone/>
              <a:defRPr sz="1200">
                <a:solidFill>
                  <a:schemeClr val="lt2"/>
                </a:solidFill>
                <a:latin typeface="Helvetica Neue"/>
                <a:ea typeface="Helvetica Neue"/>
                <a:cs typeface="Helvetica Neue"/>
                <a:sym typeface="Helvetica Neue"/>
              </a:defRPr>
            </a:lvl4pPr>
            <a:lvl5pPr indent="0" lvl="4" marL="0" marR="0" rtl="0" algn="l">
              <a:spcBef>
                <a:spcPts val="0"/>
              </a:spcBef>
              <a:buNone/>
              <a:defRPr sz="1200">
                <a:solidFill>
                  <a:schemeClr val="lt2"/>
                </a:solidFill>
                <a:latin typeface="Helvetica Neue"/>
                <a:ea typeface="Helvetica Neue"/>
                <a:cs typeface="Helvetica Neue"/>
                <a:sym typeface="Helvetica Neue"/>
              </a:defRPr>
            </a:lvl5pPr>
            <a:lvl6pPr indent="0" lvl="5" marL="0" marR="0" rtl="0" algn="l">
              <a:spcBef>
                <a:spcPts val="0"/>
              </a:spcBef>
              <a:buNone/>
              <a:defRPr sz="1200">
                <a:solidFill>
                  <a:schemeClr val="lt2"/>
                </a:solidFill>
                <a:latin typeface="Helvetica Neue"/>
                <a:ea typeface="Helvetica Neue"/>
                <a:cs typeface="Helvetica Neue"/>
                <a:sym typeface="Helvetica Neue"/>
              </a:defRPr>
            </a:lvl6pPr>
            <a:lvl7pPr indent="0" lvl="6" marL="0" marR="0" rtl="0" algn="l">
              <a:spcBef>
                <a:spcPts val="0"/>
              </a:spcBef>
              <a:buNone/>
              <a:defRPr sz="1200">
                <a:solidFill>
                  <a:schemeClr val="lt2"/>
                </a:solidFill>
                <a:latin typeface="Helvetica Neue"/>
                <a:ea typeface="Helvetica Neue"/>
                <a:cs typeface="Helvetica Neue"/>
                <a:sym typeface="Helvetica Neue"/>
              </a:defRPr>
            </a:lvl7pPr>
            <a:lvl8pPr indent="0" lvl="7" marL="0" marR="0" rtl="0" algn="l">
              <a:spcBef>
                <a:spcPts val="0"/>
              </a:spcBef>
              <a:buNone/>
              <a:defRPr sz="1200">
                <a:solidFill>
                  <a:schemeClr val="lt2"/>
                </a:solidFill>
                <a:latin typeface="Helvetica Neue"/>
                <a:ea typeface="Helvetica Neue"/>
                <a:cs typeface="Helvetica Neue"/>
                <a:sym typeface="Helvetica Neue"/>
              </a:defRPr>
            </a:lvl8pPr>
            <a:lvl9pPr indent="0" lvl="8" marL="0" marR="0" rt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4" name="Shape 64"/>
        <p:cNvGrpSpPr/>
        <p:nvPr/>
      </p:nvGrpSpPr>
      <p:grpSpPr>
        <a:xfrm>
          <a:off x="0" y="0"/>
          <a:ext cx="0" cy="0"/>
          <a:chOff x="0" y="0"/>
          <a:chExt cx="0" cy="0"/>
        </a:xfrm>
      </p:grpSpPr>
      <p:sp>
        <p:nvSpPr>
          <p:cNvPr id="65" name="Google Shape;65;p28"/>
          <p:cNvSpPr txBox="1"/>
          <p:nvPr>
            <p:ph type="title"/>
          </p:nvPr>
        </p:nvSpPr>
        <p:spPr>
          <a:xfrm>
            <a:off x="357158" y="357166"/>
            <a:ext cx="8358246" cy="11430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6" name="Google Shape;66;p28"/>
          <p:cNvSpPr txBox="1"/>
          <p:nvPr>
            <p:ph idx="1" type="body"/>
          </p:nvPr>
        </p:nvSpPr>
        <p:spPr>
          <a:xfrm>
            <a:off x="357158" y="1500167"/>
            <a:ext cx="8358246" cy="4000528"/>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640"/>
              </a:spcBef>
              <a:spcAft>
                <a:spcPts val="0"/>
              </a:spcAft>
              <a:buClr>
                <a:schemeClr val="dk2"/>
              </a:buClr>
              <a:buSzPts val="3200"/>
              <a:buFont typeface="Helvetica Neue"/>
              <a:buNone/>
              <a:defRPr b="1" i="0" sz="3200" u="none" cap="none" strike="noStrike">
                <a:solidFill>
                  <a:schemeClr val="dk2"/>
                </a:solidFill>
                <a:latin typeface="Helvetica Neue"/>
                <a:ea typeface="Helvetica Neue"/>
                <a:cs typeface="Helvetica Neue"/>
                <a:sym typeface="Helvetica Neue"/>
              </a:defRPr>
            </a:lvl1pPr>
            <a:lvl2pPr indent="-431800" lvl="1" marL="914400" marR="0" rtl="0" algn="l">
              <a:spcBef>
                <a:spcPts val="640"/>
              </a:spcBef>
              <a:spcAft>
                <a:spcPts val="0"/>
              </a:spcAft>
              <a:buClr>
                <a:schemeClr val="dk2"/>
              </a:buClr>
              <a:buSzPts val="3200"/>
              <a:buFont typeface="Arial"/>
              <a:buChar char="•"/>
              <a:defRPr b="0" i="0" sz="3200" u="none" cap="none" strike="noStrike">
                <a:solidFill>
                  <a:schemeClr val="dk2"/>
                </a:solidFill>
                <a:latin typeface="Helvetica Neue"/>
                <a:ea typeface="Helvetica Neue"/>
                <a:cs typeface="Helvetica Neue"/>
                <a:sym typeface="Helvetica Neue"/>
              </a:defRPr>
            </a:lvl2pPr>
            <a:lvl3pPr indent="-406400" lvl="2" marL="1371600" marR="0" rtl="0" algn="l">
              <a:spcBef>
                <a:spcPts val="560"/>
              </a:spcBef>
              <a:spcAft>
                <a:spcPts val="0"/>
              </a:spcAft>
              <a:buClr>
                <a:schemeClr val="dk2"/>
              </a:buClr>
              <a:buSzPts val="2800"/>
              <a:buFont typeface="Arial"/>
              <a:buChar char="•"/>
              <a:defRPr b="0" i="0" sz="2800" u="none" cap="none" strike="noStrike">
                <a:solidFill>
                  <a:schemeClr val="dk2"/>
                </a:solidFill>
                <a:latin typeface="Helvetica Neue"/>
                <a:ea typeface="Helvetica Neue"/>
                <a:cs typeface="Helvetica Neue"/>
                <a:sym typeface="Helvetica Neue"/>
              </a:defRPr>
            </a:lvl3pPr>
            <a:lvl4pPr indent="-381000" lvl="3" marL="1828800" marR="0" rtl="0" algn="l">
              <a:spcBef>
                <a:spcPts val="480"/>
              </a:spcBef>
              <a:spcAft>
                <a:spcPts val="0"/>
              </a:spcAft>
              <a:buClr>
                <a:schemeClr val="dk2"/>
              </a:buClr>
              <a:buSzPts val="2400"/>
              <a:buFont typeface="Arial"/>
              <a:buChar char="–"/>
              <a:defRPr b="0" i="0" sz="2400" u="none" cap="none" strike="noStrike">
                <a:solidFill>
                  <a:schemeClr val="dk2"/>
                </a:solidFill>
                <a:latin typeface="Helvetica Neue"/>
                <a:ea typeface="Helvetica Neue"/>
                <a:cs typeface="Helvetica Neue"/>
                <a:sym typeface="Helvetica Neue"/>
              </a:defRPr>
            </a:lvl4pPr>
            <a:lvl5pPr indent="-355600" lvl="4" marL="2286000" marR="0" rtl="0" algn="l">
              <a:spcBef>
                <a:spcPts val="400"/>
              </a:spcBef>
              <a:spcAft>
                <a:spcPts val="0"/>
              </a:spcAft>
              <a:buClr>
                <a:schemeClr val="dk2"/>
              </a:buClr>
              <a:buSzPts val="2000"/>
              <a:buFont typeface="Arial"/>
              <a:buChar char="»"/>
              <a:defRPr b="0" i="0" sz="2000" u="none" cap="none" strike="noStrike">
                <a:solidFill>
                  <a:schemeClr val="dk2"/>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67" name="Google Shape;67;p28"/>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chemeClr val="lt2"/>
                </a:solidFill>
                <a:latin typeface="Helvetica Neue"/>
                <a:ea typeface="Helvetica Neue"/>
                <a:cs typeface="Helvetica Neue"/>
                <a:sym typeface="Helvetica Neue"/>
              </a:defRPr>
            </a:lvl1pPr>
            <a:lvl2pPr indent="0" lvl="1" marL="0" marR="0" rtl="0" algn="l">
              <a:spcBef>
                <a:spcPts val="0"/>
              </a:spcBef>
              <a:buNone/>
              <a:defRPr sz="1200">
                <a:solidFill>
                  <a:schemeClr val="lt2"/>
                </a:solidFill>
                <a:latin typeface="Helvetica Neue"/>
                <a:ea typeface="Helvetica Neue"/>
                <a:cs typeface="Helvetica Neue"/>
                <a:sym typeface="Helvetica Neue"/>
              </a:defRPr>
            </a:lvl2pPr>
            <a:lvl3pPr indent="0" lvl="2" marL="0" marR="0" rtl="0" algn="l">
              <a:spcBef>
                <a:spcPts val="0"/>
              </a:spcBef>
              <a:buNone/>
              <a:defRPr sz="1200">
                <a:solidFill>
                  <a:schemeClr val="lt2"/>
                </a:solidFill>
                <a:latin typeface="Helvetica Neue"/>
                <a:ea typeface="Helvetica Neue"/>
                <a:cs typeface="Helvetica Neue"/>
                <a:sym typeface="Helvetica Neue"/>
              </a:defRPr>
            </a:lvl3pPr>
            <a:lvl4pPr indent="0" lvl="3" marL="0" marR="0" rtl="0" algn="l">
              <a:spcBef>
                <a:spcPts val="0"/>
              </a:spcBef>
              <a:buNone/>
              <a:defRPr sz="1200">
                <a:solidFill>
                  <a:schemeClr val="lt2"/>
                </a:solidFill>
                <a:latin typeface="Helvetica Neue"/>
                <a:ea typeface="Helvetica Neue"/>
                <a:cs typeface="Helvetica Neue"/>
                <a:sym typeface="Helvetica Neue"/>
              </a:defRPr>
            </a:lvl4pPr>
            <a:lvl5pPr indent="0" lvl="4" marL="0" marR="0" rtl="0" algn="l">
              <a:spcBef>
                <a:spcPts val="0"/>
              </a:spcBef>
              <a:buNone/>
              <a:defRPr sz="1200">
                <a:solidFill>
                  <a:schemeClr val="lt2"/>
                </a:solidFill>
                <a:latin typeface="Helvetica Neue"/>
                <a:ea typeface="Helvetica Neue"/>
                <a:cs typeface="Helvetica Neue"/>
                <a:sym typeface="Helvetica Neue"/>
              </a:defRPr>
            </a:lvl5pPr>
            <a:lvl6pPr indent="0" lvl="5" marL="0" marR="0" rtl="0" algn="l">
              <a:spcBef>
                <a:spcPts val="0"/>
              </a:spcBef>
              <a:buNone/>
              <a:defRPr sz="1200">
                <a:solidFill>
                  <a:schemeClr val="lt2"/>
                </a:solidFill>
                <a:latin typeface="Helvetica Neue"/>
                <a:ea typeface="Helvetica Neue"/>
                <a:cs typeface="Helvetica Neue"/>
                <a:sym typeface="Helvetica Neue"/>
              </a:defRPr>
            </a:lvl6pPr>
            <a:lvl7pPr indent="0" lvl="6" marL="0" marR="0" rtl="0" algn="l">
              <a:spcBef>
                <a:spcPts val="0"/>
              </a:spcBef>
              <a:buNone/>
              <a:defRPr sz="1200">
                <a:solidFill>
                  <a:schemeClr val="lt2"/>
                </a:solidFill>
                <a:latin typeface="Helvetica Neue"/>
                <a:ea typeface="Helvetica Neue"/>
                <a:cs typeface="Helvetica Neue"/>
                <a:sym typeface="Helvetica Neue"/>
              </a:defRPr>
            </a:lvl7pPr>
            <a:lvl8pPr indent="0" lvl="7" marL="0" marR="0" rtl="0" algn="l">
              <a:spcBef>
                <a:spcPts val="0"/>
              </a:spcBef>
              <a:buNone/>
              <a:defRPr sz="1200">
                <a:solidFill>
                  <a:schemeClr val="lt2"/>
                </a:solidFill>
                <a:latin typeface="Helvetica Neue"/>
                <a:ea typeface="Helvetica Neue"/>
                <a:cs typeface="Helvetica Neue"/>
                <a:sym typeface="Helvetica Neue"/>
              </a:defRPr>
            </a:lvl8pPr>
            <a:lvl9pPr indent="0" lvl="8" marL="0" marR="0" rt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2"/>
    <p:sldLayoutId id="2147483664"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77" name="Shape 77"/>
        <p:cNvGrpSpPr/>
        <p:nvPr/>
      </p:nvGrpSpPr>
      <p:grpSpPr>
        <a:xfrm>
          <a:off x="0" y="0"/>
          <a:ext cx="0" cy="0"/>
          <a:chOff x="0" y="0"/>
          <a:chExt cx="0" cy="0"/>
        </a:xfrm>
      </p:grpSpPr>
      <p:sp>
        <p:nvSpPr>
          <p:cNvPr id="78" name="Google Shape;78;p31"/>
          <p:cNvSpPr txBox="1"/>
          <p:nvPr>
            <p:ph type="title"/>
          </p:nvPr>
        </p:nvSpPr>
        <p:spPr>
          <a:xfrm>
            <a:off x="357158" y="357166"/>
            <a:ext cx="8358246" cy="11430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lt1"/>
              </a:buClr>
              <a:buSzPts val="4400"/>
              <a:buFont typeface="Helvetica Neue"/>
              <a:buNone/>
              <a:defRPr b="1" i="0" sz="4400" u="none" cap="none" strike="noStrik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9" name="Google Shape;79;p31"/>
          <p:cNvSpPr txBox="1"/>
          <p:nvPr>
            <p:ph idx="1" type="body"/>
          </p:nvPr>
        </p:nvSpPr>
        <p:spPr>
          <a:xfrm>
            <a:off x="357158" y="1500166"/>
            <a:ext cx="8358246" cy="397194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640"/>
              </a:spcBef>
              <a:spcAft>
                <a:spcPts val="0"/>
              </a:spcAft>
              <a:buClr>
                <a:schemeClr val="lt1"/>
              </a:buClr>
              <a:buSzPts val="3200"/>
              <a:buFont typeface="Arial"/>
              <a:buNone/>
              <a:defRPr b="1" i="0" sz="3200" u="none" cap="none" strike="noStrike">
                <a:solidFill>
                  <a:schemeClr val="lt1"/>
                </a:solidFill>
                <a:latin typeface="Helvetica Neue"/>
                <a:ea typeface="Helvetica Neue"/>
                <a:cs typeface="Helvetica Neue"/>
                <a:sym typeface="Helvetica Neue"/>
              </a:defRPr>
            </a:lvl1pPr>
            <a:lvl2pPr indent="-431800" lvl="1" marL="914400" marR="0" rtl="0" algn="l">
              <a:spcBef>
                <a:spcPts val="640"/>
              </a:spcBef>
              <a:spcAft>
                <a:spcPts val="0"/>
              </a:spcAft>
              <a:buClr>
                <a:schemeClr val="lt1"/>
              </a:buClr>
              <a:buSzPts val="3200"/>
              <a:buFont typeface="Arial"/>
              <a:buChar char="•"/>
              <a:defRPr b="0" i="0" sz="3200" u="none" cap="none" strike="noStrike">
                <a:solidFill>
                  <a:schemeClr val="lt1"/>
                </a:solidFill>
                <a:latin typeface="Helvetica Neue"/>
                <a:ea typeface="Helvetica Neue"/>
                <a:cs typeface="Helvetica Neue"/>
                <a:sym typeface="Helvetica Neue"/>
              </a:defRPr>
            </a:lvl2pPr>
            <a:lvl3pPr indent="-406400" lvl="2" marL="1371600" marR="0" rtl="0" algn="l">
              <a:spcBef>
                <a:spcPts val="560"/>
              </a:spcBef>
              <a:spcAft>
                <a:spcPts val="0"/>
              </a:spcAft>
              <a:buClr>
                <a:schemeClr val="lt1"/>
              </a:buClr>
              <a:buSzPts val="2800"/>
              <a:buFont typeface="Arial"/>
              <a:buChar char="•"/>
              <a:defRPr b="0" i="0" sz="2800" u="none" cap="none" strike="noStrike">
                <a:solidFill>
                  <a:schemeClr val="lt1"/>
                </a:solidFill>
                <a:latin typeface="Helvetica Neue"/>
                <a:ea typeface="Helvetica Neue"/>
                <a:cs typeface="Helvetica Neue"/>
                <a:sym typeface="Helvetica Neue"/>
              </a:defRPr>
            </a:lvl3pPr>
            <a:lvl4pPr indent="-381000" lvl="3" marL="1828800" marR="0" rtl="0" algn="l">
              <a:spcBef>
                <a:spcPts val="480"/>
              </a:spcBef>
              <a:spcAft>
                <a:spcPts val="0"/>
              </a:spcAft>
              <a:buClr>
                <a:schemeClr val="lt1"/>
              </a:buClr>
              <a:buSzPts val="2400"/>
              <a:buFont typeface="Arial"/>
              <a:buChar char="–"/>
              <a:defRPr b="0" i="0" sz="2400" u="none" cap="none" strike="noStrike">
                <a:solidFill>
                  <a:schemeClr val="lt1"/>
                </a:solidFill>
                <a:latin typeface="Helvetica Neue"/>
                <a:ea typeface="Helvetica Neue"/>
                <a:cs typeface="Helvetica Neue"/>
                <a:sym typeface="Helvetica Neue"/>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80" name="Google Shape;80;p31"/>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chemeClr val="lt2"/>
                </a:solidFill>
                <a:latin typeface="Helvetica Neue"/>
                <a:ea typeface="Helvetica Neue"/>
                <a:cs typeface="Helvetica Neue"/>
                <a:sym typeface="Helvetica Neue"/>
              </a:defRPr>
            </a:lvl1pPr>
            <a:lvl2pPr indent="0" lvl="1" marL="0" marR="0" rtl="0" algn="l">
              <a:spcBef>
                <a:spcPts val="0"/>
              </a:spcBef>
              <a:buNone/>
              <a:defRPr sz="1200">
                <a:solidFill>
                  <a:schemeClr val="lt2"/>
                </a:solidFill>
                <a:latin typeface="Helvetica Neue"/>
                <a:ea typeface="Helvetica Neue"/>
                <a:cs typeface="Helvetica Neue"/>
                <a:sym typeface="Helvetica Neue"/>
              </a:defRPr>
            </a:lvl2pPr>
            <a:lvl3pPr indent="0" lvl="2" marL="0" marR="0" rtl="0" algn="l">
              <a:spcBef>
                <a:spcPts val="0"/>
              </a:spcBef>
              <a:buNone/>
              <a:defRPr sz="1200">
                <a:solidFill>
                  <a:schemeClr val="lt2"/>
                </a:solidFill>
                <a:latin typeface="Helvetica Neue"/>
                <a:ea typeface="Helvetica Neue"/>
                <a:cs typeface="Helvetica Neue"/>
                <a:sym typeface="Helvetica Neue"/>
              </a:defRPr>
            </a:lvl3pPr>
            <a:lvl4pPr indent="0" lvl="3" marL="0" marR="0" rtl="0" algn="l">
              <a:spcBef>
                <a:spcPts val="0"/>
              </a:spcBef>
              <a:buNone/>
              <a:defRPr sz="1200">
                <a:solidFill>
                  <a:schemeClr val="lt2"/>
                </a:solidFill>
                <a:latin typeface="Helvetica Neue"/>
                <a:ea typeface="Helvetica Neue"/>
                <a:cs typeface="Helvetica Neue"/>
                <a:sym typeface="Helvetica Neue"/>
              </a:defRPr>
            </a:lvl4pPr>
            <a:lvl5pPr indent="0" lvl="4" marL="0" marR="0" rtl="0" algn="l">
              <a:spcBef>
                <a:spcPts val="0"/>
              </a:spcBef>
              <a:buNone/>
              <a:defRPr sz="1200">
                <a:solidFill>
                  <a:schemeClr val="lt2"/>
                </a:solidFill>
                <a:latin typeface="Helvetica Neue"/>
                <a:ea typeface="Helvetica Neue"/>
                <a:cs typeface="Helvetica Neue"/>
                <a:sym typeface="Helvetica Neue"/>
              </a:defRPr>
            </a:lvl5pPr>
            <a:lvl6pPr indent="0" lvl="5" marL="0" marR="0" rtl="0" algn="l">
              <a:spcBef>
                <a:spcPts val="0"/>
              </a:spcBef>
              <a:buNone/>
              <a:defRPr sz="1200">
                <a:solidFill>
                  <a:schemeClr val="lt2"/>
                </a:solidFill>
                <a:latin typeface="Helvetica Neue"/>
                <a:ea typeface="Helvetica Neue"/>
                <a:cs typeface="Helvetica Neue"/>
                <a:sym typeface="Helvetica Neue"/>
              </a:defRPr>
            </a:lvl6pPr>
            <a:lvl7pPr indent="0" lvl="6" marL="0" marR="0" rtl="0" algn="l">
              <a:spcBef>
                <a:spcPts val="0"/>
              </a:spcBef>
              <a:buNone/>
              <a:defRPr sz="1200">
                <a:solidFill>
                  <a:schemeClr val="lt2"/>
                </a:solidFill>
                <a:latin typeface="Helvetica Neue"/>
                <a:ea typeface="Helvetica Neue"/>
                <a:cs typeface="Helvetica Neue"/>
                <a:sym typeface="Helvetica Neue"/>
              </a:defRPr>
            </a:lvl7pPr>
            <a:lvl8pPr indent="0" lvl="7" marL="0" marR="0" rtl="0" algn="l">
              <a:spcBef>
                <a:spcPts val="0"/>
              </a:spcBef>
              <a:buNone/>
              <a:defRPr sz="1200">
                <a:solidFill>
                  <a:schemeClr val="lt2"/>
                </a:solidFill>
                <a:latin typeface="Helvetica Neue"/>
                <a:ea typeface="Helvetica Neue"/>
                <a:cs typeface="Helvetica Neue"/>
                <a:sym typeface="Helvetica Neue"/>
              </a:defRPr>
            </a:lvl8pPr>
            <a:lvl9pPr indent="0" lvl="8" marL="0" marR="0" rt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6"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84" name="Shape 84"/>
        <p:cNvGrpSpPr/>
        <p:nvPr/>
      </p:nvGrpSpPr>
      <p:grpSpPr>
        <a:xfrm>
          <a:off x="0" y="0"/>
          <a:ext cx="0" cy="0"/>
          <a:chOff x="0" y="0"/>
          <a:chExt cx="0" cy="0"/>
        </a:xfrm>
      </p:grpSpPr>
      <p:sp>
        <p:nvSpPr>
          <p:cNvPr id="85" name="Google Shape;85;p33"/>
          <p:cNvSpPr txBox="1"/>
          <p:nvPr>
            <p:ph type="title"/>
          </p:nvPr>
        </p:nvSpPr>
        <p:spPr>
          <a:xfrm>
            <a:off x="357158" y="357166"/>
            <a:ext cx="8358246" cy="11430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33"/>
          <p:cNvSpPr txBox="1"/>
          <p:nvPr>
            <p:ph idx="1" type="body"/>
          </p:nvPr>
        </p:nvSpPr>
        <p:spPr>
          <a:xfrm>
            <a:off x="357158" y="1500167"/>
            <a:ext cx="8358246" cy="4000528"/>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640"/>
              </a:spcBef>
              <a:spcAft>
                <a:spcPts val="0"/>
              </a:spcAft>
              <a:buClr>
                <a:schemeClr val="dk2"/>
              </a:buClr>
              <a:buSzPts val="3200"/>
              <a:buFont typeface="Helvetica Neue"/>
              <a:buNone/>
              <a:defRPr b="1" i="0" sz="3200" u="none" cap="none" strike="noStrike">
                <a:solidFill>
                  <a:schemeClr val="dk2"/>
                </a:solidFill>
                <a:latin typeface="Helvetica Neue"/>
                <a:ea typeface="Helvetica Neue"/>
                <a:cs typeface="Helvetica Neue"/>
                <a:sym typeface="Helvetica Neue"/>
              </a:defRPr>
            </a:lvl1pPr>
            <a:lvl2pPr indent="-431800" lvl="1" marL="914400" marR="0" rtl="0" algn="l">
              <a:spcBef>
                <a:spcPts val="640"/>
              </a:spcBef>
              <a:spcAft>
                <a:spcPts val="0"/>
              </a:spcAft>
              <a:buClr>
                <a:schemeClr val="dk2"/>
              </a:buClr>
              <a:buSzPts val="3200"/>
              <a:buFont typeface="Arial"/>
              <a:buChar char="•"/>
              <a:defRPr b="0" i="0" sz="3200" u="none" cap="none" strike="noStrike">
                <a:solidFill>
                  <a:schemeClr val="dk2"/>
                </a:solidFill>
                <a:latin typeface="Helvetica Neue"/>
                <a:ea typeface="Helvetica Neue"/>
                <a:cs typeface="Helvetica Neue"/>
                <a:sym typeface="Helvetica Neue"/>
              </a:defRPr>
            </a:lvl2pPr>
            <a:lvl3pPr indent="-406400" lvl="2" marL="1371600" marR="0" rtl="0" algn="l">
              <a:spcBef>
                <a:spcPts val="560"/>
              </a:spcBef>
              <a:spcAft>
                <a:spcPts val="0"/>
              </a:spcAft>
              <a:buClr>
                <a:schemeClr val="dk2"/>
              </a:buClr>
              <a:buSzPts val="2800"/>
              <a:buFont typeface="Arial"/>
              <a:buChar char="•"/>
              <a:defRPr b="0" i="0" sz="2800" u="none" cap="none" strike="noStrike">
                <a:solidFill>
                  <a:schemeClr val="dk2"/>
                </a:solidFill>
                <a:latin typeface="Helvetica Neue"/>
                <a:ea typeface="Helvetica Neue"/>
                <a:cs typeface="Helvetica Neue"/>
                <a:sym typeface="Helvetica Neue"/>
              </a:defRPr>
            </a:lvl3pPr>
            <a:lvl4pPr indent="-381000" lvl="3" marL="1828800" marR="0" rtl="0" algn="l">
              <a:spcBef>
                <a:spcPts val="480"/>
              </a:spcBef>
              <a:spcAft>
                <a:spcPts val="0"/>
              </a:spcAft>
              <a:buClr>
                <a:schemeClr val="dk2"/>
              </a:buClr>
              <a:buSzPts val="2400"/>
              <a:buFont typeface="Arial"/>
              <a:buChar char="–"/>
              <a:defRPr b="0" i="0" sz="2400" u="none" cap="none" strike="noStrike">
                <a:solidFill>
                  <a:schemeClr val="dk2"/>
                </a:solidFill>
                <a:latin typeface="Helvetica Neue"/>
                <a:ea typeface="Helvetica Neue"/>
                <a:cs typeface="Helvetica Neue"/>
                <a:sym typeface="Helvetica Neue"/>
              </a:defRPr>
            </a:lvl4pPr>
            <a:lvl5pPr indent="-355600" lvl="4" marL="2286000" marR="0" rtl="0" algn="l">
              <a:spcBef>
                <a:spcPts val="400"/>
              </a:spcBef>
              <a:spcAft>
                <a:spcPts val="0"/>
              </a:spcAft>
              <a:buClr>
                <a:schemeClr val="dk2"/>
              </a:buClr>
              <a:buSzPts val="2000"/>
              <a:buFont typeface="Arial"/>
              <a:buChar char="»"/>
              <a:defRPr b="0" i="0" sz="2000" u="none" cap="none" strike="noStrike">
                <a:solidFill>
                  <a:schemeClr val="dk2"/>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87" name="Google Shape;87;p33"/>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chemeClr val="lt2"/>
                </a:solidFill>
                <a:latin typeface="Helvetica Neue"/>
                <a:ea typeface="Helvetica Neue"/>
                <a:cs typeface="Helvetica Neue"/>
                <a:sym typeface="Helvetica Neue"/>
              </a:defRPr>
            </a:lvl1pPr>
            <a:lvl2pPr indent="0" lvl="1" marL="0" marR="0" rtl="0" algn="l">
              <a:spcBef>
                <a:spcPts val="0"/>
              </a:spcBef>
              <a:buNone/>
              <a:defRPr sz="1200">
                <a:solidFill>
                  <a:schemeClr val="lt2"/>
                </a:solidFill>
                <a:latin typeface="Helvetica Neue"/>
                <a:ea typeface="Helvetica Neue"/>
                <a:cs typeface="Helvetica Neue"/>
                <a:sym typeface="Helvetica Neue"/>
              </a:defRPr>
            </a:lvl2pPr>
            <a:lvl3pPr indent="0" lvl="2" marL="0" marR="0" rtl="0" algn="l">
              <a:spcBef>
                <a:spcPts val="0"/>
              </a:spcBef>
              <a:buNone/>
              <a:defRPr sz="1200">
                <a:solidFill>
                  <a:schemeClr val="lt2"/>
                </a:solidFill>
                <a:latin typeface="Helvetica Neue"/>
                <a:ea typeface="Helvetica Neue"/>
                <a:cs typeface="Helvetica Neue"/>
                <a:sym typeface="Helvetica Neue"/>
              </a:defRPr>
            </a:lvl3pPr>
            <a:lvl4pPr indent="0" lvl="3" marL="0" marR="0" rtl="0" algn="l">
              <a:spcBef>
                <a:spcPts val="0"/>
              </a:spcBef>
              <a:buNone/>
              <a:defRPr sz="1200">
                <a:solidFill>
                  <a:schemeClr val="lt2"/>
                </a:solidFill>
                <a:latin typeface="Helvetica Neue"/>
                <a:ea typeface="Helvetica Neue"/>
                <a:cs typeface="Helvetica Neue"/>
                <a:sym typeface="Helvetica Neue"/>
              </a:defRPr>
            </a:lvl4pPr>
            <a:lvl5pPr indent="0" lvl="4" marL="0" marR="0" rtl="0" algn="l">
              <a:spcBef>
                <a:spcPts val="0"/>
              </a:spcBef>
              <a:buNone/>
              <a:defRPr sz="1200">
                <a:solidFill>
                  <a:schemeClr val="lt2"/>
                </a:solidFill>
                <a:latin typeface="Helvetica Neue"/>
                <a:ea typeface="Helvetica Neue"/>
                <a:cs typeface="Helvetica Neue"/>
                <a:sym typeface="Helvetica Neue"/>
              </a:defRPr>
            </a:lvl5pPr>
            <a:lvl6pPr indent="0" lvl="5" marL="0" marR="0" rtl="0" algn="l">
              <a:spcBef>
                <a:spcPts val="0"/>
              </a:spcBef>
              <a:buNone/>
              <a:defRPr sz="1200">
                <a:solidFill>
                  <a:schemeClr val="lt2"/>
                </a:solidFill>
                <a:latin typeface="Helvetica Neue"/>
                <a:ea typeface="Helvetica Neue"/>
                <a:cs typeface="Helvetica Neue"/>
                <a:sym typeface="Helvetica Neue"/>
              </a:defRPr>
            </a:lvl6pPr>
            <a:lvl7pPr indent="0" lvl="6" marL="0" marR="0" rtl="0" algn="l">
              <a:spcBef>
                <a:spcPts val="0"/>
              </a:spcBef>
              <a:buNone/>
              <a:defRPr sz="1200">
                <a:solidFill>
                  <a:schemeClr val="lt2"/>
                </a:solidFill>
                <a:latin typeface="Helvetica Neue"/>
                <a:ea typeface="Helvetica Neue"/>
                <a:cs typeface="Helvetica Neue"/>
                <a:sym typeface="Helvetica Neue"/>
              </a:defRPr>
            </a:lvl7pPr>
            <a:lvl8pPr indent="0" lvl="7" marL="0" marR="0" rtl="0" algn="l">
              <a:spcBef>
                <a:spcPts val="0"/>
              </a:spcBef>
              <a:buNone/>
              <a:defRPr sz="1200">
                <a:solidFill>
                  <a:schemeClr val="lt2"/>
                </a:solidFill>
                <a:latin typeface="Helvetica Neue"/>
                <a:ea typeface="Helvetica Neue"/>
                <a:cs typeface="Helvetica Neue"/>
                <a:sym typeface="Helvetica Neue"/>
              </a:defRPr>
            </a:lvl8pPr>
            <a:lvl9pPr indent="0" lvl="8" marL="0" marR="0" rt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8" r:id="rId2"/>
    <p:sldLayoutId id="2147483669"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7" name="Shape 97"/>
        <p:cNvGrpSpPr/>
        <p:nvPr/>
      </p:nvGrpSpPr>
      <p:grpSpPr>
        <a:xfrm>
          <a:off x="0" y="0"/>
          <a:ext cx="0" cy="0"/>
          <a:chOff x="0" y="0"/>
          <a:chExt cx="0" cy="0"/>
        </a:xfrm>
      </p:grpSpPr>
      <p:sp>
        <p:nvSpPr>
          <p:cNvPr id="98" name="Google Shape;98;p36"/>
          <p:cNvSpPr txBox="1"/>
          <p:nvPr>
            <p:ph type="title"/>
          </p:nvPr>
        </p:nvSpPr>
        <p:spPr>
          <a:xfrm>
            <a:off x="357158" y="357166"/>
            <a:ext cx="8358246" cy="11430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lt1"/>
              </a:buClr>
              <a:buSzPts val="4400"/>
              <a:buFont typeface="Helvetica Neue"/>
              <a:buNone/>
              <a:defRPr b="1" i="0" sz="4400" u="none" cap="none" strike="noStrik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9" name="Google Shape;99;p36"/>
          <p:cNvSpPr txBox="1"/>
          <p:nvPr>
            <p:ph idx="1" type="body"/>
          </p:nvPr>
        </p:nvSpPr>
        <p:spPr>
          <a:xfrm>
            <a:off x="357158" y="1500166"/>
            <a:ext cx="8358246" cy="397194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640"/>
              </a:spcBef>
              <a:spcAft>
                <a:spcPts val="0"/>
              </a:spcAft>
              <a:buClr>
                <a:schemeClr val="lt1"/>
              </a:buClr>
              <a:buSzPts val="3200"/>
              <a:buFont typeface="Arial"/>
              <a:buNone/>
              <a:defRPr b="1" i="0" sz="3200" u="none" cap="none" strike="noStrike">
                <a:solidFill>
                  <a:schemeClr val="lt1"/>
                </a:solidFill>
                <a:latin typeface="Helvetica Neue"/>
                <a:ea typeface="Helvetica Neue"/>
                <a:cs typeface="Helvetica Neue"/>
                <a:sym typeface="Helvetica Neue"/>
              </a:defRPr>
            </a:lvl1pPr>
            <a:lvl2pPr indent="-431800" lvl="1" marL="914400" marR="0" rtl="0" algn="l">
              <a:spcBef>
                <a:spcPts val="640"/>
              </a:spcBef>
              <a:spcAft>
                <a:spcPts val="0"/>
              </a:spcAft>
              <a:buClr>
                <a:schemeClr val="lt1"/>
              </a:buClr>
              <a:buSzPts val="3200"/>
              <a:buFont typeface="Arial"/>
              <a:buChar char="•"/>
              <a:defRPr b="0" i="0" sz="3200" u="none" cap="none" strike="noStrike">
                <a:solidFill>
                  <a:schemeClr val="lt1"/>
                </a:solidFill>
                <a:latin typeface="Helvetica Neue"/>
                <a:ea typeface="Helvetica Neue"/>
                <a:cs typeface="Helvetica Neue"/>
                <a:sym typeface="Helvetica Neue"/>
              </a:defRPr>
            </a:lvl2pPr>
            <a:lvl3pPr indent="-406400" lvl="2" marL="1371600" marR="0" rtl="0" algn="l">
              <a:spcBef>
                <a:spcPts val="560"/>
              </a:spcBef>
              <a:spcAft>
                <a:spcPts val="0"/>
              </a:spcAft>
              <a:buClr>
                <a:schemeClr val="lt1"/>
              </a:buClr>
              <a:buSzPts val="2800"/>
              <a:buFont typeface="Arial"/>
              <a:buChar char="•"/>
              <a:defRPr b="0" i="0" sz="2800" u="none" cap="none" strike="noStrike">
                <a:solidFill>
                  <a:schemeClr val="lt1"/>
                </a:solidFill>
                <a:latin typeface="Helvetica Neue"/>
                <a:ea typeface="Helvetica Neue"/>
                <a:cs typeface="Helvetica Neue"/>
                <a:sym typeface="Helvetica Neue"/>
              </a:defRPr>
            </a:lvl3pPr>
            <a:lvl4pPr indent="-381000" lvl="3" marL="1828800" marR="0" rtl="0" algn="l">
              <a:spcBef>
                <a:spcPts val="480"/>
              </a:spcBef>
              <a:spcAft>
                <a:spcPts val="0"/>
              </a:spcAft>
              <a:buClr>
                <a:schemeClr val="lt1"/>
              </a:buClr>
              <a:buSzPts val="2400"/>
              <a:buFont typeface="Arial"/>
              <a:buChar char="–"/>
              <a:defRPr b="0" i="0" sz="2400" u="none" cap="none" strike="noStrike">
                <a:solidFill>
                  <a:schemeClr val="lt1"/>
                </a:solidFill>
                <a:latin typeface="Helvetica Neue"/>
                <a:ea typeface="Helvetica Neue"/>
                <a:cs typeface="Helvetica Neue"/>
                <a:sym typeface="Helvetica Neue"/>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9pPr>
          </a:lstStyle>
          <a:p/>
        </p:txBody>
      </p:sp>
      <p:sp>
        <p:nvSpPr>
          <p:cNvPr id="100" name="Google Shape;100;p36"/>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chemeClr val="lt2"/>
                </a:solidFill>
                <a:latin typeface="Helvetica Neue"/>
                <a:ea typeface="Helvetica Neue"/>
                <a:cs typeface="Helvetica Neue"/>
                <a:sym typeface="Helvetica Neue"/>
              </a:defRPr>
            </a:lvl1pPr>
            <a:lvl2pPr indent="0" lvl="1" marL="0" marR="0" rtl="0" algn="l">
              <a:spcBef>
                <a:spcPts val="0"/>
              </a:spcBef>
              <a:buNone/>
              <a:defRPr sz="1200">
                <a:solidFill>
                  <a:schemeClr val="lt2"/>
                </a:solidFill>
                <a:latin typeface="Helvetica Neue"/>
                <a:ea typeface="Helvetica Neue"/>
                <a:cs typeface="Helvetica Neue"/>
                <a:sym typeface="Helvetica Neue"/>
              </a:defRPr>
            </a:lvl2pPr>
            <a:lvl3pPr indent="0" lvl="2" marL="0" marR="0" rtl="0" algn="l">
              <a:spcBef>
                <a:spcPts val="0"/>
              </a:spcBef>
              <a:buNone/>
              <a:defRPr sz="1200">
                <a:solidFill>
                  <a:schemeClr val="lt2"/>
                </a:solidFill>
                <a:latin typeface="Helvetica Neue"/>
                <a:ea typeface="Helvetica Neue"/>
                <a:cs typeface="Helvetica Neue"/>
                <a:sym typeface="Helvetica Neue"/>
              </a:defRPr>
            </a:lvl3pPr>
            <a:lvl4pPr indent="0" lvl="3" marL="0" marR="0" rtl="0" algn="l">
              <a:spcBef>
                <a:spcPts val="0"/>
              </a:spcBef>
              <a:buNone/>
              <a:defRPr sz="1200">
                <a:solidFill>
                  <a:schemeClr val="lt2"/>
                </a:solidFill>
                <a:latin typeface="Helvetica Neue"/>
                <a:ea typeface="Helvetica Neue"/>
                <a:cs typeface="Helvetica Neue"/>
                <a:sym typeface="Helvetica Neue"/>
              </a:defRPr>
            </a:lvl4pPr>
            <a:lvl5pPr indent="0" lvl="4" marL="0" marR="0" rtl="0" algn="l">
              <a:spcBef>
                <a:spcPts val="0"/>
              </a:spcBef>
              <a:buNone/>
              <a:defRPr sz="1200">
                <a:solidFill>
                  <a:schemeClr val="lt2"/>
                </a:solidFill>
                <a:latin typeface="Helvetica Neue"/>
                <a:ea typeface="Helvetica Neue"/>
                <a:cs typeface="Helvetica Neue"/>
                <a:sym typeface="Helvetica Neue"/>
              </a:defRPr>
            </a:lvl5pPr>
            <a:lvl6pPr indent="0" lvl="5" marL="0" marR="0" rtl="0" algn="l">
              <a:spcBef>
                <a:spcPts val="0"/>
              </a:spcBef>
              <a:buNone/>
              <a:defRPr sz="1200">
                <a:solidFill>
                  <a:schemeClr val="lt2"/>
                </a:solidFill>
                <a:latin typeface="Helvetica Neue"/>
                <a:ea typeface="Helvetica Neue"/>
                <a:cs typeface="Helvetica Neue"/>
                <a:sym typeface="Helvetica Neue"/>
              </a:defRPr>
            </a:lvl6pPr>
            <a:lvl7pPr indent="0" lvl="6" marL="0" marR="0" rtl="0" algn="l">
              <a:spcBef>
                <a:spcPts val="0"/>
              </a:spcBef>
              <a:buNone/>
              <a:defRPr sz="1200">
                <a:solidFill>
                  <a:schemeClr val="lt2"/>
                </a:solidFill>
                <a:latin typeface="Helvetica Neue"/>
                <a:ea typeface="Helvetica Neue"/>
                <a:cs typeface="Helvetica Neue"/>
                <a:sym typeface="Helvetica Neue"/>
              </a:defRPr>
            </a:lvl7pPr>
            <a:lvl8pPr indent="0" lvl="7" marL="0" marR="0" rtl="0" algn="l">
              <a:spcBef>
                <a:spcPts val="0"/>
              </a:spcBef>
              <a:buNone/>
              <a:defRPr sz="1200">
                <a:solidFill>
                  <a:schemeClr val="lt2"/>
                </a:solidFill>
                <a:latin typeface="Helvetica Neue"/>
                <a:ea typeface="Helvetica Neue"/>
                <a:cs typeface="Helvetica Neue"/>
                <a:sym typeface="Helvetica Neue"/>
              </a:defRPr>
            </a:lvl8pPr>
            <a:lvl9pPr indent="0" lvl="8" marL="0" marR="0" rtl="0" algn="l">
              <a:spcBef>
                <a:spcPts val="0"/>
              </a:spcBef>
              <a:buNone/>
              <a:defRPr sz="12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1"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53.jpg"/><Relationship Id="rId5" Type="http://schemas.openxmlformats.org/officeDocument/2006/relationships/image" Target="../media/image4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38.jpg"/><Relationship Id="rId9" Type="http://schemas.openxmlformats.org/officeDocument/2006/relationships/image" Target="../media/image47.jpg"/><Relationship Id="rId5" Type="http://schemas.openxmlformats.org/officeDocument/2006/relationships/image" Target="../media/image33.jpg"/><Relationship Id="rId6" Type="http://schemas.openxmlformats.org/officeDocument/2006/relationships/image" Target="../media/image46.jpg"/><Relationship Id="rId7" Type="http://schemas.openxmlformats.org/officeDocument/2006/relationships/image" Target="../media/image44.jpg"/><Relationship Id="rId8" Type="http://schemas.openxmlformats.org/officeDocument/2006/relationships/image" Target="../media/image4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50.png"/><Relationship Id="rId5" Type="http://schemas.openxmlformats.org/officeDocument/2006/relationships/hyperlink" Target="https://www.epl.ca/building-projects/" TargetMode="External"/><Relationship Id="rId6" Type="http://schemas.openxmlformats.org/officeDocument/2006/relationships/image" Target="../media/image54.png"/><Relationship Id="rId7" Type="http://schemas.openxmlformats.org/officeDocument/2006/relationships/image" Target="../media/image4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7.jpg"/><Relationship Id="rId5" Type="http://schemas.openxmlformats.org/officeDocument/2006/relationships/image" Target="../media/image15.jpg"/><Relationship Id="rId6" Type="http://schemas.openxmlformats.org/officeDocument/2006/relationships/image" Target="../media/image23.jpg"/><Relationship Id="rId7"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jpg"/><Relationship Id="rId4" Type="http://schemas.openxmlformats.org/officeDocument/2006/relationships/image" Target="../media/image18.jpg"/><Relationship Id="rId11" Type="http://schemas.openxmlformats.org/officeDocument/2006/relationships/image" Target="../media/image21.jpg"/><Relationship Id="rId10" Type="http://schemas.openxmlformats.org/officeDocument/2006/relationships/image" Target="../media/image31.jpg"/><Relationship Id="rId9" Type="http://schemas.openxmlformats.org/officeDocument/2006/relationships/image" Target="../media/image40.jpg"/><Relationship Id="rId5" Type="http://schemas.openxmlformats.org/officeDocument/2006/relationships/image" Target="../media/image10.png"/><Relationship Id="rId6" Type="http://schemas.openxmlformats.org/officeDocument/2006/relationships/image" Target="../media/image16.jpg"/><Relationship Id="rId7" Type="http://schemas.openxmlformats.org/officeDocument/2006/relationships/image" Target="../media/image20.jpg"/><Relationship Id="rId8" Type="http://schemas.openxmlformats.org/officeDocument/2006/relationships/image" Target="../media/image1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0.jpg"/><Relationship Id="rId4" Type="http://schemas.openxmlformats.org/officeDocument/2006/relationships/image" Target="../media/image10.png"/><Relationship Id="rId5"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hyperlink" Target="https://www.youtube.com/watch?v=8z4mp9gx8Oo" TargetMode="External"/><Relationship Id="rId11" Type="http://schemas.openxmlformats.org/officeDocument/2006/relationships/image" Target="../media/image49.png"/><Relationship Id="rId10" Type="http://schemas.openxmlformats.org/officeDocument/2006/relationships/image" Target="../media/image48.png"/><Relationship Id="rId12" Type="http://schemas.openxmlformats.org/officeDocument/2006/relationships/image" Target="../media/image26.jpg"/><Relationship Id="rId9" Type="http://schemas.openxmlformats.org/officeDocument/2006/relationships/image" Target="../media/image34.png"/><Relationship Id="rId5" Type="http://schemas.openxmlformats.org/officeDocument/2006/relationships/hyperlink" Target="https://www.youtube.com/watch?v=upvQ8AUH1Ys" TargetMode="External"/><Relationship Id="rId6" Type="http://schemas.openxmlformats.org/officeDocument/2006/relationships/image" Target="../media/image29.jpg"/><Relationship Id="rId7" Type="http://schemas.openxmlformats.org/officeDocument/2006/relationships/image" Target="../media/image27.jpg"/><Relationship Id="rId8" Type="http://schemas.openxmlformats.org/officeDocument/2006/relationships/image" Target="../media/image2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28.png"/><Relationship Id="rId9" Type="http://schemas.openxmlformats.org/officeDocument/2006/relationships/image" Target="../media/image32.jpg"/><Relationship Id="rId5" Type="http://schemas.openxmlformats.org/officeDocument/2006/relationships/image" Target="../media/image25.jpg"/><Relationship Id="rId6" Type="http://schemas.openxmlformats.org/officeDocument/2006/relationships/image" Target="../media/image42.jpg"/><Relationship Id="rId7" Type="http://schemas.openxmlformats.org/officeDocument/2006/relationships/image" Target="../media/image52.png"/><Relationship Id="rId8" Type="http://schemas.openxmlformats.org/officeDocument/2006/relationships/image" Target="../media/image3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
          <p:cNvSpPr txBox="1"/>
          <p:nvPr>
            <p:ph idx="1" type="body"/>
          </p:nvPr>
        </p:nvSpPr>
        <p:spPr>
          <a:xfrm>
            <a:off x="357158" y="357166"/>
            <a:ext cx="8429655" cy="785818"/>
          </a:xfrm>
          <a:prstGeom prst="rect">
            <a:avLst/>
          </a:prstGeom>
          <a:noFill/>
          <a:ln>
            <a:noFill/>
          </a:ln>
        </p:spPr>
        <p:txBody>
          <a:bodyPr anchorCtr="0" anchor="t" bIns="45700" lIns="91425" spcFirstLastPara="1" rIns="91425" wrap="square" tIns="45700">
            <a:normAutofit fontScale="92500"/>
          </a:bodyPr>
          <a:lstStyle/>
          <a:p>
            <a:pPr indent="-342900" lvl="0" marL="342900" rtl="0" algn="l">
              <a:spcBef>
                <a:spcPts val="0"/>
              </a:spcBef>
              <a:spcAft>
                <a:spcPts val="0"/>
              </a:spcAft>
              <a:buClr>
                <a:schemeClr val="dk2"/>
              </a:buClr>
              <a:buSzPct val="100000"/>
              <a:buFont typeface="Helvetica Neue"/>
              <a:buNone/>
            </a:pPr>
            <a:r>
              <a:rPr lang="en-US"/>
              <a:t>IFLA Green Library Award 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9" name="Shape 279"/>
        <p:cNvGrpSpPr/>
        <p:nvPr/>
      </p:nvGrpSpPr>
      <p:grpSpPr>
        <a:xfrm>
          <a:off x="0" y="0"/>
          <a:ext cx="0" cy="0"/>
          <a:chOff x="0" y="0"/>
          <a:chExt cx="0" cy="0"/>
        </a:xfrm>
      </p:grpSpPr>
      <p:pic>
        <p:nvPicPr>
          <p:cNvPr id="280" name="Google Shape;280;p10"/>
          <p:cNvPicPr preferRelativeResize="0"/>
          <p:nvPr/>
        </p:nvPicPr>
        <p:blipFill rotWithShape="1">
          <a:blip r:embed="rId3">
            <a:alphaModFix/>
          </a:blip>
          <a:srcRect b="0" l="0" r="0" t="0"/>
          <a:stretch/>
        </p:blipFill>
        <p:spPr>
          <a:xfrm>
            <a:off x="0" y="6156943"/>
            <a:ext cx="9144000" cy="687738"/>
          </a:xfrm>
          <a:prstGeom prst="rect">
            <a:avLst/>
          </a:prstGeom>
          <a:noFill/>
          <a:ln>
            <a:noFill/>
          </a:ln>
        </p:spPr>
      </p:pic>
      <p:sp>
        <p:nvSpPr>
          <p:cNvPr id="281" name="Google Shape;281;p10"/>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82" name="Google Shape;282;p10"/>
          <p:cNvSpPr txBox="1"/>
          <p:nvPr>
            <p:ph idx="3" type="body"/>
          </p:nvPr>
        </p:nvSpPr>
        <p:spPr>
          <a:xfrm>
            <a:off x="0" y="51260"/>
            <a:ext cx="8358217" cy="11430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4400"/>
              <a:buFont typeface="Arial"/>
              <a:buNone/>
            </a:pPr>
            <a:r>
              <a:rPr lang="en-US">
                <a:latin typeface="Arial"/>
                <a:ea typeface="Arial"/>
                <a:cs typeface="Arial"/>
                <a:sym typeface="Arial"/>
              </a:rPr>
              <a:t>ENERGY &amp; EFFICIENCIES</a:t>
            </a:r>
            <a:endParaRPr>
              <a:latin typeface="Arial"/>
              <a:ea typeface="Arial"/>
              <a:cs typeface="Arial"/>
              <a:sym typeface="Arial"/>
            </a:endParaRPr>
          </a:p>
        </p:txBody>
      </p:sp>
      <p:sp>
        <p:nvSpPr>
          <p:cNvPr id="283" name="Google Shape;283;p10"/>
          <p:cNvSpPr/>
          <p:nvPr/>
        </p:nvSpPr>
        <p:spPr>
          <a:xfrm>
            <a:off x="357158" y="2017385"/>
            <a:ext cx="4969543" cy="30931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500">
                <a:solidFill>
                  <a:schemeClr val="dk2"/>
                </a:solidFill>
                <a:latin typeface="Arial"/>
                <a:ea typeface="Arial"/>
                <a:cs typeface="Arial"/>
                <a:sym typeface="Arial"/>
              </a:rPr>
              <a:t>Energy and Atmosphere</a:t>
            </a:r>
            <a:endParaRPr sz="1500">
              <a:solidFill>
                <a:schemeClr val="dk2"/>
              </a:solidFill>
              <a:latin typeface="Arial"/>
              <a:ea typeface="Arial"/>
              <a:cs typeface="Arial"/>
              <a:sym typeface="Arial"/>
            </a:endParaRPr>
          </a:p>
          <a:p>
            <a:pPr indent="-285750" lvl="0" marL="285750" marR="0" rtl="0" algn="l">
              <a:spcBef>
                <a:spcPts val="0"/>
              </a:spcBef>
              <a:spcAft>
                <a:spcPts val="0"/>
              </a:spcAft>
              <a:buClr>
                <a:schemeClr val="dk2"/>
              </a:buClr>
              <a:buSzPts val="1500"/>
              <a:buFont typeface="Arial"/>
              <a:buChar char="•"/>
            </a:pPr>
            <a:r>
              <a:rPr lang="en-US" sz="1500">
                <a:solidFill>
                  <a:schemeClr val="dk2"/>
                </a:solidFill>
                <a:latin typeface="Arial"/>
                <a:ea typeface="Arial"/>
                <a:cs typeface="Arial"/>
                <a:sym typeface="Arial"/>
              </a:rPr>
              <a:t>Enhanced refrigerant management for HVAC/R equipment</a:t>
            </a:r>
            <a:endParaRPr/>
          </a:p>
          <a:p>
            <a:pPr indent="-285750" lvl="0" marL="285750" marR="0" rtl="0" algn="l">
              <a:spcBef>
                <a:spcPts val="0"/>
              </a:spcBef>
              <a:spcAft>
                <a:spcPts val="0"/>
              </a:spcAft>
              <a:buClr>
                <a:schemeClr val="dk2"/>
              </a:buClr>
              <a:buSzPts val="1500"/>
              <a:buFont typeface="Arial"/>
              <a:buChar char="•"/>
            </a:pPr>
            <a:r>
              <a:rPr lang="en-US" sz="1500">
                <a:solidFill>
                  <a:schemeClr val="dk2"/>
                </a:solidFill>
                <a:latin typeface="Arial"/>
                <a:ea typeface="Arial"/>
                <a:cs typeface="Arial"/>
                <a:sym typeface="Arial"/>
              </a:rPr>
              <a:t>Energy efficient design provides an estimated 19% annual electrical savings in overall power consumption</a:t>
            </a:r>
            <a:endParaRPr/>
          </a:p>
          <a:p>
            <a:pPr indent="-285750" lvl="0" marL="285750" marR="0" rtl="0" algn="l">
              <a:spcBef>
                <a:spcPts val="0"/>
              </a:spcBef>
              <a:spcAft>
                <a:spcPts val="0"/>
              </a:spcAft>
              <a:buClr>
                <a:schemeClr val="dk2"/>
              </a:buClr>
              <a:buSzPts val="1500"/>
              <a:buFont typeface="Arial"/>
              <a:buChar char="•"/>
            </a:pPr>
            <a:r>
              <a:rPr lang="en-US" sz="1500">
                <a:solidFill>
                  <a:schemeClr val="dk2"/>
                </a:solidFill>
                <a:latin typeface="Arial"/>
                <a:ea typeface="Arial"/>
                <a:cs typeface="Arial"/>
                <a:sym typeface="Arial"/>
              </a:rPr>
              <a:t>Energy-efficient heating system provides an estimated 25% annual natural gas use</a:t>
            </a:r>
            <a:endParaRPr/>
          </a:p>
          <a:p>
            <a:pPr indent="-285750" lvl="0" marL="285750" marR="0" rtl="0" algn="l">
              <a:spcBef>
                <a:spcPts val="0"/>
              </a:spcBef>
              <a:spcAft>
                <a:spcPts val="0"/>
              </a:spcAft>
              <a:buClr>
                <a:schemeClr val="dk2"/>
              </a:buClr>
              <a:buSzPts val="1500"/>
              <a:buFont typeface="Arial"/>
              <a:buChar char="•"/>
            </a:pPr>
            <a:r>
              <a:rPr lang="en-US" sz="1500">
                <a:solidFill>
                  <a:schemeClr val="dk2"/>
                </a:solidFill>
                <a:latin typeface="Arial"/>
                <a:ea typeface="Arial"/>
                <a:cs typeface="Arial"/>
                <a:sym typeface="Arial"/>
              </a:rPr>
              <a:t>Light pollution reduction</a:t>
            </a:r>
            <a:endParaRPr/>
          </a:p>
          <a:p>
            <a:pPr indent="-285750" lvl="0" marL="285750" marR="0" rtl="0" algn="l">
              <a:spcBef>
                <a:spcPts val="0"/>
              </a:spcBef>
              <a:spcAft>
                <a:spcPts val="0"/>
              </a:spcAft>
              <a:buClr>
                <a:schemeClr val="dk2"/>
              </a:buClr>
              <a:buSzPts val="1500"/>
              <a:buFont typeface="Arial"/>
              <a:buChar char="•"/>
            </a:pPr>
            <a:r>
              <a:rPr lang="en-US" sz="1500">
                <a:solidFill>
                  <a:schemeClr val="dk2"/>
                </a:solidFill>
                <a:latin typeface="Arial"/>
                <a:ea typeface="Arial"/>
                <a:cs typeface="Arial"/>
                <a:sym typeface="Arial"/>
              </a:rPr>
              <a:t>LED lighting systems installed in the public spaces and office areas </a:t>
            </a:r>
            <a:endParaRPr sz="1500">
              <a:solidFill>
                <a:schemeClr val="dk2"/>
              </a:solidFill>
              <a:latin typeface="Arial"/>
              <a:ea typeface="Arial"/>
              <a:cs typeface="Arial"/>
              <a:sym typeface="Arial"/>
            </a:endParaRPr>
          </a:p>
          <a:p>
            <a:pPr indent="-285750" lvl="0" marL="285750" marR="0" rtl="0" algn="l">
              <a:spcBef>
                <a:spcPts val="0"/>
              </a:spcBef>
              <a:spcAft>
                <a:spcPts val="0"/>
              </a:spcAft>
              <a:buClr>
                <a:schemeClr val="dk2"/>
              </a:buClr>
              <a:buSzPts val="1500"/>
              <a:buFont typeface="Arial"/>
              <a:buChar char="•"/>
            </a:pPr>
            <a:r>
              <a:rPr lang="en-US" sz="1500">
                <a:solidFill>
                  <a:schemeClr val="dk2"/>
                </a:solidFill>
                <a:latin typeface="Arial"/>
                <a:ea typeface="Arial"/>
                <a:cs typeface="Arial"/>
                <a:sym typeface="Arial"/>
              </a:rPr>
              <a:t>Building controls installed throughout the facility to manage</a:t>
            </a:r>
            <a:r>
              <a:rPr lang="en-US" sz="1500">
                <a:solidFill>
                  <a:srgbClr val="FF0000"/>
                </a:solidFill>
                <a:latin typeface="Arial"/>
                <a:ea typeface="Arial"/>
                <a:cs typeface="Arial"/>
                <a:sym typeface="Arial"/>
              </a:rPr>
              <a:t> </a:t>
            </a:r>
            <a:r>
              <a:rPr lang="en-US" sz="1500">
                <a:solidFill>
                  <a:schemeClr val="dk2"/>
                </a:solidFill>
                <a:latin typeface="Arial"/>
                <a:ea typeface="Arial"/>
                <a:cs typeface="Arial"/>
                <a:sym typeface="Arial"/>
              </a:rPr>
              <a:t>HVAC equipment and lighting systems</a:t>
            </a:r>
            <a:endParaRPr/>
          </a:p>
        </p:txBody>
      </p:sp>
      <p:sp>
        <p:nvSpPr>
          <p:cNvPr id="284" name="Google Shape;284;p10"/>
          <p:cNvSpPr/>
          <p:nvPr/>
        </p:nvSpPr>
        <p:spPr>
          <a:xfrm>
            <a:off x="357158" y="5149242"/>
            <a:ext cx="457200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500">
                <a:solidFill>
                  <a:schemeClr val="dk2"/>
                </a:solidFill>
                <a:latin typeface="Arial"/>
                <a:ea typeface="Arial"/>
                <a:cs typeface="Arial"/>
                <a:sym typeface="Arial"/>
              </a:rPr>
              <a:t>Water Efficiency</a:t>
            </a:r>
            <a:endParaRPr/>
          </a:p>
          <a:p>
            <a:pPr indent="-285750" lvl="0" marL="285750" marR="0" rtl="0" algn="l">
              <a:spcBef>
                <a:spcPts val="0"/>
              </a:spcBef>
              <a:spcAft>
                <a:spcPts val="0"/>
              </a:spcAft>
              <a:buClr>
                <a:schemeClr val="dk2"/>
              </a:buClr>
              <a:buSzPts val="1500"/>
              <a:buFont typeface="Arial"/>
              <a:buChar char="•"/>
            </a:pPr>
            <a:r>
              <a:rPr lang="en-US" sz="1500">
                <a:solidFill>
                  <a:schemeClr val="dk2"/>
                </a:solidFill>
                <a:latin typeface="Arial"/>
                <a:ea typeface="Arial"/>
                <a:cs typeface="Arial"/>
                <a:sym typeface="Arial"/>
              </a:rPr>
              <a:t>Low flow fixtures deliver an estimated 32% in water use savings</a:t>
            </a:r>
            <a:endParaRPr/>
          </a:p>
          <a:p>
            <a:pPr indent="-285750" lvl="0" marL="285750" marR="0" rtl="0" algn="l">
              <a:spcBef>
                <a:spcPts val="0"/>
              </a:spcBef>
              <a:spcAft>
                <a:spcPts val="0"/>
              </a:spcAft>
              <a:buClr>
                <a:schemeClr val="dk2"/>
              </a:buClr>
              <a:buSzPts val="1500"/>
              <a:buFont typeface="Arial"/>
              <a:buChar char="•"/>
            </a:pPr>
            <a:r>
              <a:rPr lang="en-US" sz="1500">
                <a:solidFill>
                  <a:schemeClr val="dk2"/>
                </a:solidFill>
                <a:latin typeface="Arial"/>
                <a:ea typeface="Arial"/>
                <a:cs typeface="Arial"/>
                <a:sym typeface="Arial"/>
              </a:rPr>
              <a:t>Motion activated washrooms and sinks installed</a:t>
            </a:r>
            <a:endParaRPr/>
          </a:p>
        </p:txBody>
      </p:sp>
      <p:pic>
        <p:nvPicPr>
          <p:cNvPr descr="A picture containing sky, outdoor, factory, ship&#10;&#10;Description automatically generated" id="285" name="Google Shape;285;p10"/>
          <p:cNvPicPr preferRelativeResize="0"/>
          <p:nvPr/>
        </p:nvPicPr>
        <p:blipFill rotWithShape="1">
          <a:blip r:embed="rId4">
            <a:alphaModFix/>
          </a:blip>
          <a:srcRect b="0" l="0" r="0" t="0"/>
          <a:stretch/>
        </p:blipFill>
        <p:spPr>
          <a:xfrm>
            <a:off x="5694990" y="1194260"/>
            <a:ext cx="3045134" cy="2283851"/>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A picture containing indoor, miller&#10;&#10;Description automatically generated" id="286" name="Google Shape;286;p10"/>
          <p:cNvPicPr preferRelativeResize="0"/>
          <p:nvPr/>
        </p:nvPicPr>
        <p:blipFill rotWithShape="1">
          <a:blip r:embed="rId5">
            <a:alphaModFix/>
          </a:blip>
          <a:srcRect b="0" l="0" r="0" t="0"/>
          <a:stretch/>
        </p:blipFill>
        <p:spPr>
          <a:xfrm>
            <a:off x="5694990" y="3652275"/>
            <a:ext cx="3045134" cy="2283851"/>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287" name="Google Shape;287;p10"/>
          <p:cNvSpPr txBox="1"/>
          <p:nvPr/>
        </p:nvSpPr>
        <p:spPr>
          <a:xfrm>
            <a:off x="403876" y="901464"/>
            <a:ext cx="4955925"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2"/>
                </a:solidFill>
                <a:latin typeface="Arial"/>
                <a:ea typeface="Arial"/>
                <a:cs typeface="Arial"/>
                <a:sym typeface="Arial"/>
              </a:rPr>
              <a:t>By installing new highly efficient equipment, controls and building envelope, EPL was able to reduce overall consumption of utilities when compared to our previous building</a:t>
            </a:r>
            <a:endParaRPr sz="1600">
              <a:solidFill>
                <a:schemeClr val="dk2"/>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2" name="Shape 292"/>
        <p:cNvGrpSpPr/>
        <p:nvPr/>
      </p:nvGrpSpPr>
      <p:grpSpPr>
        <a:xfrm>
          <a:off x="0" y="0"/>
          <a:ext cx="0" cy="0"/>
          <a:chOff x="0" y="0"/>
          <a:chExt cx="0" cy="0"/>
        </a:xfrm>
      </p:grpSpPr>
      <p:sp>
        <p:nvSpPr>
          <p:cNvPr id="293" name="Google Shape;293;p11"/>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94" name="Google Shape;294;p11"/>
          <p:cNvSpPr txBox="1"/>
          <p:nvPr>
            <p:ph idx="3" type="body"/>
          </p:nvPr>
        </p:nvSpPr>
        <p:spPr>
          <a:xfrm>
            <a:off x="104304" y="233418"/>
            <a:ext cx="8358217" cy="11430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00B050"/>
              </a:buClr>
              <a:buSzPts val="4400"/>
              <a:buFont typeface="Arial"/>
              <a:buNone/>
            </a:pPr>
            <a:r>
              <a:rPr lang="en-US">
                <a:solidFill>
                  <a:srgbClr val="00B050"/>
                </a:solidFill>
                <a:latin typeface="Arial"/>
                <a:ea typeface="Arial"/>
                <a:cs typeface="Arial"/>
                <a:sym typeface="Arial"/>
              </a:rPr>
              <a:t>REUSE &amp; RECYCLE</a:t>
            </a:r>
            <a:endParaRPr/>
          </a:p>
          <a:p>
            <a:pPr indent="-342900" lvl="0" marL="342900" rtl="0" algn="l">
              <a:spcBef>
                <a:spcPts val="880"/>
              </a:spcBef>
              <a:spcAft>
                <a:spcPts val="0"/>
              </a:spcAft>
              <a:buClr>
                <a:schemeClr val="dk1"/>
              </a:buClr>
              <a:buSzPts val="4400"/>
              <a:buFont typeface="Helvetica Neue"/>
              <a:buNone/>
            </a:pPr>
            <a:r>
              <a:t/>
            </a:r>
            <a:endParaRPr/>
          </a:p>
        </p:txBody>
      </p:sp>
      <p:sp>
        <p:nvSpPr>
          <p:cNvPr id="295" name="Google Shape;295;p11"/>
          <p:cNvSpPr/>
          <p:nvPr/>
        </p:nvSpPr>
        <p:spPr>
          <a:xfrm>
            <a:off x="5741398" y="1091689"/>
            <a:ext cx="3149808"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2"/>
                </a:solidFill>
                <a:latin typeface="Arial"/>
                <a:ea typeface="Arial"/>
                <a:cs typeface="Arial"/>
                <a:sym typeface="Arial"/>
              </a:rPr>
              <a:t>Waste Diversion</a:t>
            </a:r>
            <a:endParaRPr sz="1400">
              <a:solidFill>
                <a:schemeClr val="dk2"/>
              </a:solidFill>
              <a:latin typeface="Arial"/>
              <a:ea typeface="Arial"/>
              <a:cs typeface="Arial"/>
              <a:sym typeface="Arial"/>
            </a:endParaRPr>
          </a:p>
          <a:p>
            <a:pPr indent="-285750" lvl="0" marL="285750" marR="0" rtl="0" algn="l">
              <a:spcBef>
                <a:spcPts val="0"/>
              </a:spcBef>
              <a:spcAft>
                <a:spcPts val="0"/>
              </a:spcAft>
              <a:buClr>
                <a:schemeClr val="dk2"/>
              </a:buClr>
              <a:buSzPts val="1400"/>
              <a:buFont typeface="Arial"/>
              <a:buChar char="•"/>
            </a:pPr>
            <a:r>
              <a:rPr lang="en-US" sz="1400">
                <a:solidFill>
                  <a:schemeClr val="dk2"/>
                </a:solidFill>
                <a:latin typeface="Arial"/>
                <a:ea typeface="Arial"/>
                <a:cs typeface="Arial"/>
                <a:sym typeface="Arial"/>
              </a:rPr>
              <a:t>EPL reused approximately 60% of the existing structure.</a:t>
            </a:r>
            <a:endParaRPr/>
          </a:p>
          <a:p>
            <a:pPr indent="-285750" lvl="0" marL="285750" marR="0" rtl="0" algn="l">
              <a:spcBef>
                <a:spcPts val="0"/>
              </a:spcBef>
              <a:spcAft>
                <a:spcPts val="0"/>
              </a:spcAft>
              <a:buClr>
                <a:schemeClr val="dk2"/>
              </a:buClr>
              <a:buSzPts val="1400"/>
              <a:buFont typeface="Arial"/>
              <a:buChar char="•"/>
            </a:pPr>
            <a:r>
              <a:rPr lang="en-US" sz="1400">
                <a:solidFill>
                  <a:schemeClr val="dk2"/>
                </a:solidFill>
                <a:latin typeface="Arial"/>
                <a:ea typeface="Arial"/>
                <a:cs typeface="Arial"/>
                <a:sym typeface="Arial"/>
              </a:rPr>
              <a:t>In total, building materials used had a combined 22% recycled content.</a:t>
            </a:r>
            <a:endParaRPr sz="1400">
              <a:solidFill>
                <a:schemeClr val="dk2"/>
              </a:solidFill>
              <a:latin typeface="Arial"/>
              <a:ea typeface="Arial"/>
              <a:cs typeface="Arial"/>
              <a:sym typeface="Arial"/>
            </a:endParaRPr>
          </a:p>
          <a:p>
            <a:pPr indent="-285750" lvl="0" marL="285750" marR="0" rtl="0" algn="l">
              <a:spcBef>
                <a:spcPts val="0"/>
              </a:spcBef>
              <a:spcAft>
                <a:spcPts val="0"/>
              </a:spcAft>
              <a:buClr>
                <a:schemeClr val="dk2"/>
              </a:buClr>
              <a:buSzPts val="1400"/>
              <a:buFont typeface="Arial"/>
              <a:buChar char="•"/>
            </a:pPr>
            <a:r>
              <a:rPr lang="en-US" sz="1400">
                <a:solidFill>
                  <a:schemeClr val="dk2"/>
                </a:solidFill>
                <a:latin typeface="Arial"/>
                <a:ea typeface="Arial"/>
                <a:cs typeface="Arial"/>
                <a:sym typeface="Arial"/>
              </a:rPr>
              <a:t>90% of construction waste was recycled or diverted from the landfill.</a:t>
            </a:r>
            <a:endParaRPr/>
          </a:p>
          <a:p>
            <a:pPr indent="0" lvl="0" marL="0" marR="0" rtl="0" algn="l">
              <a:spcBef>
                <a:spcPts val="0"/>
              </a:spcBef>
              <a:spcAft>
                <a:spcPts val="0"/>
              </a:spcAft>
              <a:buNone/>
            </a:pPr>
            <a:r>
              <a:t/>
            </a:r>
            <a:endParaRPr sz="1400">
              <a:solidFill>
                <a:schemeClr val="dk2"/>
              </a:solidFill>
              <a:latin typeface="Arial"/>
              <a:ea typeface="Arial"/>
              <a:cs typeface="Arial"/>
              <a:sym typeface="Arial"/>
            </a:endParaRPr>
          </a:p>
        </p:txBody>
      </p:sp>
      <p:pic>
        <p:nvPicPr>
          <p:cNvPr id="296" name="Google Shape;296;p11"/>
          <p:cNvPicPr preferRelativeResize="0"/>
          <p:nvPr/>
        </p:nvPicPr>
        <p:blipFill rotWithShape="1">
          <a:blip r:embed="rId3">
            <a:alphaModFix/>
          </a:blip>
          <a:srcRect b="0" l="0" r="0" t="0"/>
          <a:stretch/>
        </p:blipFill>
        <p:spPr>
          <a:xfrm>
            <a:off x="-1" y="6186604"/>
            <a:ext cx="9144000" cy="687738"/>
          </a:xfrm>
          <a:prstGeom prst="rect">
            <a:avLst/>
          </a:prstGeom>
          <a:noFill/>
          <a:ln>
            <a:noFill/>
          </a:ln>
        </p:spPr>
      </p:pic>
      <p:pic>
        <p:nvPicPr>
          <p:cNvPr descr="A picture containing sky, outdoor, road&#10;&#10;Description automatically generated" id="297" name="Google Shape;297;p11"/>
          <p:cNvPicPr preferRelativeResize="0"/>
          <p:nvPr/>
        </p:nvPicPr>
        <p:blipFill rotWithShape="1">
          <a:blip r:embed="rId4">
            <a:alphaModFix/>
          </a:blip>
          <a:srcRect b="0" l="0" r="0" t="0"/>
          <a:stretch/>
        </p:blipFill>
        <p:spPr>
          <a:xfrm>
            <a:off x="423603" y="1091689"/>
            <a:ext cx="3064395" cy="2126840"/>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Checking Out the Stanley A. Milner Library as Progress Continues |  SkyriseEdmonton" id="298" name="Google Shape;298;p11"/>
          <p:cNvPicPr preferRelativeResize="0"/>
          <p:nvPr/>
        </p:nvPicPr>
        <p:blipFill rotWithShape="1">
          <a:blip r:embed="rId5">
            <a:alphaModFix/>
          </a:blip>
          <a:srcRect b="0" l="0" r="0" t="0"/>
          <a:stretch/>
        </p:blipFill>
        <p:spPr>
          <a:xfrm>
            <a:off x="856340" y="2526750"/>
            <a:ext cx="2962876" cy="2222157"/>
          </a:xfrm>
          <a:prstGeom prst="rect">
            <a:avLst/>
          </a:prstGeom>
          <a:noFill/>
          <a:ln cap="flat" cmpd="sng" w="12700">
            <a:solidFill>
              <a:srgbClr val="000000"/>
            </a:solidFill>
            <a:prstDash val="solid"/>
            <a:round/>
            <a:headEnd len="sm" w="sm" type="none"/>
            <a:tailEnd len="sm" w="sm" type="none"/>
          </a:ln>
        </p:spPr>
      </p:pic>
      <p:pic>
        <p:nvPicPr>
          <p:cNvPr descr="A picture containing building, indoor, ceiling, floor&#10;&#10;Description automatically generated" id="299" name="Google Shape;299;p11"/>
          <p:cNvPicPr preferRelativeResize="0"/>
          <p:nvPr/>
        </p:nvPicPr>
        <p:blipFill rotWithShape="1">
          <a:blip r:embed="rId6">
            <a:alphaModFix/>
          </a:blip>
          <a:srcRect b="0" l="0" r="0" t="0"/>
          <a:stretch/>
        </p:blipFill>
        <p:spPr>
          <a:xfrm>
            <a:off x="324293" y="4368861"/>
            <a:ext cx="2227626" cy="1670719"/>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A picture containing indoor, grill, furniture, several&#10;&#10;Description automatically generated" id="300" name="Google Shape;300;p11"/>
          <p:cNvPicPr preferRelativeResize="0"/>
          <p:nvPr/>
        </p:nvPicPr>
        <p:blipFill rotWithShape="1">
          <a:blip r:embed="rId7">
            <a:alphaModFix/>
          </a:blip>
          <a:srcRect b="0" l="0" r="0" t="0"/>
          <a:stretch/>
        </p:blipFill>
        <p:spPr>
          <a:xfrm>
            <a:off x="2888937" y="4020372"/>
            <a:ext cx="2435849" cy="1826888"/>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301" name="Google Shape;301;p11"/>
          <p:cNvPicPr preferRelativeResize="0"/>
          <p:nvPr/>
        </p:nvPicPr>
        <p:blipFill rotWithShape="1">
          <a:blip r:embed="rId8">
            <a:alphaModFix/>
          </a:blip>
          <a:srcRect b="0" l="0" r="0" t="0"/>
          <a:stretch/>
        </p:blipFill>
        <p:spPr>
          <a:xfrm>
            <a:off x="3691199" y="1698185"/>
            <a:ext cx="1513573" cy="1859688"/>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FRONT Stanley Milner Library 2-CMYK - constructconnect.com" id="302" name="Google Shape;302;p11"/>
          <p:cNvPicPr preferRelativeResize="0"/>
          <p:nvPr/>
        </p:nvPicPr>
        <p:blipFill rotWithShape="1">
          <a:blip r:embed="rId9">
            <a:alphaModFix/>
          </a:blip>
          <a:srcRect b="0" l="0" r="0" t="0"/>
          <a:stretch/>
        </p:blipFill>
        <p:spPr>
          <a:xfrm>
            <a:off x="5102657" y="3656685"/>
            <a:ext cx="3600232" cy="2025131"/>
          </a:xfrm>
          <a:prstGeom prst="rect">
            <a:avLst/>
          </a:prstGeom>
          <a:noFill/>
          <a:ln cap="flat" cmpd="sng" w="12700">
            <a:solidFill>
              <a:srgbClr val="000000"/>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12"/>
          <p:cNvPicPr preferRelativeResize="0"/>
          <p:nvPr/>
        </p:nvPicPr>
        <p:blipFill rotWithShape="1">
          <a:blip r:embed="rId3">
            <a:alphaModFix/>
          </a:blip>
          <a:srcRect b="0" l="0" r="0" t="0"/>
          <a:stretch/>
        </p:blipFill>
        <p:spPr>
          <a:xfrm>
            <a:off x="-1" y="6186604"/>
            <a:ext cx="9144000" cy="687738"/>
          </a:xfrm>
          <a:prstGeom prst="rect">
            <a:avLst/>
          </a:prstGeom>
          <a:noFill/>
          <a:ln>
            <a:noFill/>
          </a:ln>
        </p:spPr>
      </p:pic>
      <p:sp>
        <p:nvSpPr>
          <p:cNvPr id="309" name="Google Shape;309;p12"/>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
        <p:nvSpPr>
          <p:cNvPr id="310" name="Google Shape;310;p12"/>
          <p:cNvSpPr txBox="1"/>
          <p:nvPr>
            <p:ph idx="3" type="body"/>
          </p:nvPr>
        </p:nvSpPr>
        <p:spPr>
          <a:xfrm>
            <a:off x="136838" y="188374"/>
            <a:ext cx="8358217" cy="11430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C00000"/>
              </a:buClr>
              <a:buSzPts val="4400"/>
              <a:buFont typeface="Arial"/>
              <a:buNone/>
            </a:pPr>
            <a:r>
              <a:rPr lang="en-US">
                <a:solidFill>
                  <a:srgbClr val="C00000"/>
                </a:solidFill>
                <a:latin typeface="Arial"/>
                <a:ea typeface="Arial"/>
                <a:cs typeface="Arial"/>
                <a:sym typeface="Arial"/>
              </a:rPr>
              <a:t>EDUCATION</a:t>
            </a:r>
            <a:endParaRPr/>
          </a:p>
          <a:p>
            <a:pPr indent="-342900" lvl="0" marL="342900" rtl="0" algn="l">
              <a:spcBef>
                <a:spcPts val="880"/>
              </a:spcBef>
              <a:spcAft>
                <a:spcPts val="0"/>
              </a:spcAft>
              <a:buClr>
                <a:schemeClr val="dk1"/>
              </a:buClr>
              <a:buSzPts val="4400"/>
              <a:buFont typeface="Helvetica Neue"/>
              <a:buNone/>
            </a:pPr>
            <a:r>
              <a:t/>
            </a:r>
            <a:endParaRPr>
              <a:latin typeface="Arial"/>
              <a:ea typeface="Arial"/>
              <a:cs typeface="Arial"/>
              <a:sym typeface="Arial"/>
            </a:endParaRPr>
          </a:p>
        </p:txBody>
      </p:sp>
      <p:pic>
        <p:nvPicPr>
          <p:cNvPr id="311" name="Google Shape;311;p12"/>
          <p:cNvPicPr preferRelativeResize="0"/>
          <p:nvPr/>
        </p:nvPicPr>
        <p:blipFill rotWithShape="1">
          <a:blip r:embed="rId4">
            <a:alphaModFix/>
          </a:blip>
          <a:srcRect b="0" l="0" r="0" t="0"/>
          <a:stretch/>
        </p:blipFill>
        <p:spPr>
          <a:xfrm>
            <a:off x="4571999" y="812801"/>
            <a:ext cx="4445947" cy="2643095"/>
          </a:xfrm>
          <a:prstGeom prst="rect">
            <a:avLst/>
          </a:prstGeom>
          <a:noFill/>
          <a:ln cap="flat" cmpd="sng" w="12700">
            <a:solidFill>
              <a:srgbClr val="000000"/>
            </a:solidFill>
            <a:prstDash val="solid"/>
            <a:round/>
            <a:headEnd len="sm" w="sm" type="none"/>
            <a:tailEnd len="sm" w="sm" type="none"/>
          </a:ln>
        </p:spPr>
      </p:pic>
      <p:sp>
        <p:nvSpPr>
          <p:cNvPr id="312" name="Google Shape;312;p12"/>
          <p:cNvSpPr txBox="1"/>
          <p:nvPr/>
        </p:nvSpPr>
        <p:spPr>
          <a:xfrm>
            <a:off x="7250544" y="551191"/>
            <a:ext cx="3786909"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u="sng">
                <a:solidFill>
                  <a:schemeClr val="dk1"/>
                </a:solidFill>
                <a:latin typeface="Helvetica Neue"/>
                <a:ea typeface="Helvetica Neue"/>
                <a:cs typeface="Helvetica Neue"/>
                <a:sym typeface="Helvetica Neue"/>
                <a:hlinkClick r:id="rId5">
                  <a:extLst>
                    <a:ext uri="{A12FA001-AC4F-418D-AE19-62706E023703}">
                      <ahyp:hlinkClr val="tx"/>
                    </a:ext>
                  </a:extLst>
                </a:hlinkClick>
              </a:rPr>
              <a:t>Link to Sustainability at EPL</a:t>
            </a:r>
            <a:endParaRPr sz="1050">
              <a:solidFill>
                <a:schemeClr val="dk1"/>
              </a:solidFill>
              <a:latin typeface="Helvetica Neue"/>
              <a:ea typeface="Helvetica Neue"/>
              <a:cs typeface="Helvetica Neue"/>
              <a:sym typeface="Helvetica Neue"/>
            </a:endParaRPr>
          </a:p>
        </p:txBody>
      </p:sp>
      <p:sp>
        <p:nvSpPr>
          <p:cNvPr id="313" name="Google Shape;313;p12"/>
          <p:cNvSpPr txBox="1"/>
          <p:nvPr/>
        </p:nvSpPr>
        <p:spPr>
          <a:xfrm>
            <a:off x="136838" y="978667"/>
            <a:ext cx="3302149" cy="56938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2"/>
                </a:solidFill>
                <a:latin typeface="Helvetica Neue"/>
                <a:ea typeface="Helvetica Neue"/>
                <a:cs typeface="Helvetica Neue"/>
                <a:sym typeface="Helvetica Neue"/>
              </a:rPr>
              <a:t>LEED Tours</a:t>
            </a:r>
            <a:br>
              <a:rPr lang="en-US" sz="1400">
                <a:solidFill>
                  <a:schemeClr val="dk2"/>
                </a:solidFill>
                <a:latin typeface="Helvetica Neue"/>
                <a:ea typeface="Helvetica Neue"/>
                <a:cs typeface="Helvetica Neue"/>
                <a:sym typeface="Helvetica Neue"/>
              </a:rPr>
            </a:br>
            <a:r>
              <a:rPr lang="en-US" sz="1400">
                <a:solidFill>
                  <a:schemeClr val="dk2"/>
                </a:solidFill>
                <a:latin typeface="Helvetica Neue"/>
                <a:ea typeface="Helvetica Neue"/>
                <a:cs typeface="Helvetica Neue"/>
                <a:sym typeface="Helvetica Neue"/>
              </a:rPr>
              <a:t>To help educate the public on EPL's sustainability and green practices we developed an in-person and virtual tour of the Milner Library in collaboration with our architects and construction team. Customers can also access </a:t>
            </a:r>
            <a:r>
              <a:rPr lang="en-US" sz="1400" u="sng">
                <a:solidFill>
                  <a:schemeClr val="dk2"/>
                </a:solidFill>
                <a:latin typeface="Helvetica Neue"/>
                <a:ea typeface="Helvetica Neue"/>
                <a:cs typeface="Helvetica Neue"/>
                <a:sym typeface="Helvetica Neue"/>
              </a:rPr>
              <a:t>epl.ca</a:t>
            </a:r>
            <a:r>
              <a:rPr lang="en-US" sz="1400">
                <a:solidFill>
                  <a:schemeClr val="dk2"/>
                </a:solidFill>
                <a:latin typeface="Helvetica Neue"/>
                <a:ea typeface="Helvetica Neue"/>
                <a:cs typeface="Helvetica Neue"/>
                <a:sym typeface="Helvetica Neue"/>
              </a:rPr>
              <a:t> to learn about sustainable practices and book staff-guided tours in any of our LEED facilities.</a:t>
            </a:r>
            <a:br>
              <a:rPr lang="en-US" sz="1400">
                <a:solidFill>
                  <a:schemeClr val="dk2"/>
                </a:solidFill>
                <a:latin typeface="Helvetica Neue"/>
                <a:ea typeface="Helvetica Neue"/>
                <a:cs typeface="Helvetica Neue"/>
                <a:sym typeface="Helvetica Neue"/>
              </a:rPr>
            </a:br>
            <a:br>
              <a:rPr lang="en-US" sz="1400">
                <a:solidFill>
                  <a:schemeClr val="dk2"/>
                </a:solidFill>
                <a:latin typeface="Helvetica Neue"/>
                <a:ea typeface="Helvetica Neue"/>
                <a:cs typeface="Helvetica Neue"/>
                <a:sym typeface="Helvetica Neue"/>
              </a:rPr>
            </a:br>
            <a:r>
              <a:rPr b="1" lang="en-US" sz="1400">
                <a:solidFill>
                  <a:schemeClr val="dk2"/>
                </a:solidFill>
                <a:latin typeface="Helvetica Neue"/>
                <a:ea typeface="Helvetica Neue"/>
                <a:cs typeface="Helvetica Neue"/>
                <a:sym typeface="Helvetica Neue"/>
              </a:rPr>
              <a:t>Waste Management</a:t>
            </a:r>
            <a:br>
              <a:rPr b="1" lang="en-US" sz="1400">
                <a:solidFill>
                  <a:schemeClr val="dk2"/>
                </a:solidFill>
                <a:latin typeface="Helvetica Neue"/>
                <a:ea typeface="Helvetica Neue"/>
                <a:cs typeface="Helvetica Neue"/>
                <a:sym typeface="Helvetica Neue"/>
              </a:rPr>
            </a:br>
            <a:r>
              <a:rPr lang="en-US" sz="1400">
                <a:solidFill>
                  <a:schemeClr val="dk2"/>
                </a:solidFill>
                <a:latin typeface="Helvetica Neue"/>
                <a:ea typeface="Helvetica Neue"/>
                <a:cs typeface="Helvetica Neue"/>
                <a:sym typeface="Helvetica Neue"/>
              </a:rPr>
              <a:t>EPL is also working to rollout a new waste management program that will include pickup for waste, recycling and organics. Along with this initiative we plan to create education signage and posters that will help our customers understand how and what can be recycled in the libraries. Educational signage will also include how The City of Edmonton’s waste program works across the city.</a:t>
            </a:r>
            <a:br>
              <a:rPr lang="en-US" sz="1400">
                <a:solidFill>
                  <a:schemeClr val="dk2"/>
                </a:solidFill>
                <a:latin typeface="Helvetica Neue"/>
                <a:ea typeface="Helvetica Neue"/>
                <a:cs typeface="Helvetica Neue"/>
                <a:sym typeface="Helvetica Neue"/>
              </a:rPr>
            </a:br>
            <a:br>
              <a:rPr lang="en-US" sz="1400">
                <a:solidFill>
                  <a:schemeClr val="dk2"/>
                </a:solidFill>
                <a:latin typeface="Helvetica Neue"/>
                <a:ea typeface="Helvetica Neue"/>
                <a:cs typeface="Helvetica Neue"/>
                <a:sym typeface="Helvetica Neue"/>
              </a:rPr>
            </a:br>
            <a:br>
              <a:rPr lang="en-US" sz="1400">
                <a:solidFill>
                  <a:schemeClr val="dk2"/>
                </a:solidFill>
                <a:latin typeface="Helvetica Neue"/>
                <a:ea typeface="Helvetica Neue"/>
                <a:cs typeface="Helvetica Neue"/>
                <a:sym typeface="Helvetica Neue"/>
              </a:rPr>
            </a:br>
            <a:endParaRPr sz="1400">
              <a:solidFill>
                <a:schemeClr val="dk2"/>
              </a:solidFill>
              <a:latin typeface="Helvetica Neue"/>
              <a:ea typeface="Helvetica Neue"/>
              <a:cs typeface="Helvetica Neue"/>
              <a:sym typeface="Helvetica Neue"/>
            </a:endParaRPr>
          </a:p>
        </p:txBody>
      </p:sp>
      <p:sp>
        <p:nvSpPr>
          <p:cNvPr id="314" name="Google Shape;314;p12"/>
          <p:cNvSpPr txBox="1"/>
          <p:nvPr/>
        </p:nvSpPr>
        <p:spPr>
          <a:xfrm>
            <a:off x="5858885" y="2301302"/>
            <a:ext cx="754381" cy="184666"/>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00">
                <a:solidFill>
                  <a:schemeClr val="lt1"/>
                </a:solidFill>
                <a:latin typeface="Helvetica Neue"/>
                <a:ea typeface="Helvetica Neue"/>
                <a:cs typeface="Helvetica Neue"/>
                <a:sym typeface="Helvetica Neue"/>
              </a:rPr>
              <a:t>Book a Tour</a:t>
            </a:r>
            <a:endParaRPr/>
          </a:p>
        </p:txBody>
      </p:sp>
      <p:pic>
        <p:nvPicPr>
          <p:cNvPr id="315" name="Google Shape;315;p12"/>
          <p:cNvPicPr preferRelativeResize="0"/>
          <p:nvPr/>
        </p:nvPicPr>
        <p:blipFill rotWithShape="1">
          <a:blip r:embed="rId6">
            <a:alphaModFix/>
          </a:blip>
          <a:srcRect b="0" l="0" r="0" t="0"/>
          <a:stretch/>
        </p:blipFill>
        <p:spPr>
          <a:xfrm>
            <a:off x="6386599" y="3691200"/>
            <a:ext cx="2620563" cy="2197263"/>
          </a:xfrm>
          <a:prstGeom prst="rect">
            <a:avLst/>
          </a:prstGeom>
          <a:noFill/>
          <a:ln cap="sq" cmpd="sng" w="12700">
            <a:solidFill>
              <a:srgbClr val="000000"/>
            </a:solidFill>
            <a:prstDash val="solid"/>
            <a:miter lim="800000"/>
            <a:headEnd len="sm" w="sm" type="none"/>
            <a:tailEnd len="sm" w="sm" type="none"/>
          </a:ln>
          <a:effectLst>
            <a:outerShdw blurRad="57150" rotWithShape="0" algn="tl" dir="2700000" dist="50800">
              <a:srgbClr val="000000">
                <a:alpha val="40000"/>
              </a:srgbClr>
            </a:outerShdw>
          </a:effectLst>
        </p:spPr>
      </p:pic>
      <p:pic>
        <p:nvPicPr>
          <p:cNvPr descr="Edmonton Cart Rollout Demonstration Phase :: City of Edmonton" id="316" name="Google Shape;316;p12"/>
          <p:cNvPicPr preferRelativeResize="0"/>
          <p:nvPr/>
        </p:nvPicPr>
        <p:blipFill rotWithShape="1">
          <a:blip r:embed="rId7">
            <a:alphaModFix/>
          </a:blip>
          <a:srcRect b="0" l="0" r="0" t="0"/>
          <a:stretch/>
        </p:blipFill>
        <p:spPr>
          <a:xfrm>
            <a:off x="3637321" y="4015115"/>
            <a:ext cx="2550944" cy="1575208"/>
          </a:xfrm>
          <a:prstGeom prst="rect">
            <a:avLst/>
          </a:prstGeom>
          <a:solidFill>
            <a:schemeClr val="lt1"/>
          </a:solidFill>
          <a:ln cap="flat" cmpd="sng" w="12700">
            <a:solidFill>
              <a:srgbClr val="000000"/>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13"/>
          <p:cNvSpPr txBox="1"/>
          <p:nvPr>
            <p:ph idx="3" type="body"/>
          </p:nvPr>
        </p:nvSpPr>
        <p:spPr>
          <a:xfrm>
            <a:off x="135486" y="154709"/>
            <a:ext cx="3632950" cy="607291"/>
          </a:xfrm>
          <a:prstGeom prst="rect">
            <a:avLst/>
          </a:prstGeom>
          <a:solidFill>
            <a:schemeClr val="dk2"/>
          </a:solidFill>
          <a:ln>
            <a:noFill/>
          </a:ln>
        </p:spPr>
        <p:txBody>
          <a:bodyPr anchorCtr="0" anchor="t" bIns="45700" lIns="91425" spcFirstLastPara="1" rIns="91425" wrap="square" tIns="45700">
            <a:normAutofit/>
          </a:bodyPr>
          <a:lstStyle/>
          <a:p>
            <a:pPr indent="-342900" lvl="0" marL="342900" rtl="0" algn="ctr">
              <a:spcBef>
                <a:spcPts val="0"/>
              </a:spcBef>
              <a:spcAft>
                <a:spcPts val="0"/>
              </a:spcAft>
              <a:buClr>
                <a:schemeClr val="lt1"/>
              </a:buClr>
              <a:buSzPts val="3200"/>
              <a:buFont typeface="Helvetica Neue"/>
              <a:buNone/>
            </a:pPr>
            <a:r>
              <a:rPr lang="en-US" sz="3200">
                <a:solidFill>
                  <a:schemeClr val="lt1"/>
                </a:solidFill>
              </a:rPr>
              <a:t>Thank You!</a:t>
            </a:r>
            <a:endParaRPr sz="700">
              <a:solidFill>
                <a:schemeClr val="lt1"/>
              </a:solidFill>
            </a:endParaRPr>
          </a:p>
        </p:txBody>
      </p:sp>
      <p:sp>
        <p:nvSpPr>
          <p:cNvPr id="322" name="Google Shape;322;p13"/>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descr="A picture containing indoor, ceiling&#10;&#10;Description automatically generated" id="323" name="Google Shape;323;p13"/>
          <p:cNvPicPr preferRelativeResize="0"/>
          <p:nvPr/>
        </p:nvPicPr>
        <p:blipFill rotWithShape="1">
          <a:blip r:embed="rId3">
            <a:alphaModFix/>
          </a:blip>
          <a:srcRect b="0" l="0" r="0" t="0"/>
          <a:stretch/>
        </p:blipFill>
        <p:spPr>
          <a:xfrm>
            <a:off x="-3992" y="-804092"/>
            <a:ext cx="9151985" cy="6888944"/>
          </a:xfrm>
          <a:prstGeom prst="rect">
            <a:avLst/>
          </a:prstGeom>
          <a:noFill/>
          <a:ln>
            <a:noFill/>
          </a:ln>
        </p:spPr>
      </p:pic>
      <p:sp>
        <p:nvSpPr>
          <p:cNvPr id="324" name="Google Shape;324;p13"/>
          <p:cNvSpPr txBox="1"/>
          <p:nvPr/>
        </p:nvSpPr>
        <p:spPr>
          <a:xfrm>
            <a:off x="5988" y="275516"/>
            <a:ext cx="2174195" cy="553998"/>
          </a:xfrm>
          <a:prstGeom prst="rect">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3000">
                <a:solidFill>
                  <a:schemeClr val="lt2"/>
                </a:solidFill>
                <a:latin typeface="Helvetica Neue"/>
                <a:ea typeface="Helvetica Neue"/>
                <a:cs typeface="Helvetica Neue"/>
                <a:sym typeface="Helvetica Neue"/>
              </a:rPr>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descr="A picture containing sky, building, outdoor, bridge&#10;&#10;Description automatically generated" id="141" name="Google Shape;141;p2"/>
          <p:cNvPicPr preferRelativeResize="0"/>
          <p:nvPr/>
        </p:nvPicPr>
        <p:blipFill rotWithShape="1">
          <a:blip r:embed="rId3">
            <a:alphaModFix/>
          </a:blip>
          <a:srcRect b="0" l="0" r="0" t="0"/>
          <a:stretch/>
        </p:blipFill>
        <p:spPr>
          <a:xfrm>
            <a:off x="0" y="1"/>
            <a:ext cx="9144000" cy="6110100"/>
          </a:xfrm>
          <a:prstGeom prst="rect">
            <a:avLst/>
          </a:prstGeom>
          <a:noFill/>
          <a:ln>
            <a:noFill/>
          </a:ln>
        </p:spPr>
      </p:pic>
      <p:sp>
        <p:nvSpPr>
          <p:cNvPr id="142" name="Google Shape;142;p2"/>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43" name="Google Shape;143;p2"/>
          <p:cNvSpPr/>
          <p:nvPr/>
        </p:nvSpPr>
        <p:spPr>
          <a:xfrm>
            <a:off x="64655" y="6180668"/>
            <a:ext cx="9014690" cy="677332"/>
          </a:xfrm>
          <a:prstGeom prst="rect">
            <a:avLst/>
          </a:prstGeom>
          <a:solidFill>
            <a:schemeClr val="dk2"/>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sp>
        <p:nvSpPr>
          <p:cNvPr id="144" name="Google Shape;144;p2"/>
          <p:cNvSpPr txBox="1"/>
          <p:nvPr/>
        </p:nvSpPr>
        <p:spPr>
          <a:xfrm>
            <a:off x="1340832" y="468365"/>
            <a:ext cx="4390334"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000" u="none" cap="none" strike="noStrike">
                <a:solidFill>
                  <a:schemeClr val="lt1"/>
                </a:solidFill>
                <a:latin typeface="Arial Black"/>
                <a:ea typeface="Arial Black"/>
                <a:cs typeface="Arial Black"/>
                <a:sym typeface="Arial Black"/>
              </a:rPr>
              <a:t>EDMONTON, ALBERTA CANADA</a:t>
            </a:r>
            <a:endParaRPr/>
          </a:p>
        </p:txBody>
      </p:sp>
      <p:sp>
        <p:nvSpPr>
          <p:cNvPr id="145" name="Google Shape;145;p2"/>
          <p:cNvSpPr txBox="1"/>
          <p:nvPr/>
        </p:nvSpPr>
        <p:spPr>
          <a:xfrm>
            <a:off x="2714376" y="6519333"/>
            <a:ext cx="3715248" cy="61555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2"/>
                </a:solidFill>
                <a:latin typeface="Arial Black"/>
                <a:ea typeface="Arial Black"/>
                <a:cs typeface="Arial Black"/>
                <a:sym typeface="Arial Black"/>
              </a:rPr>
              <a:t>IFLA Green Library Award 2021</a:t>
            </a:r>
            <a:r>
              <a:rPr lang="en-US" sz="1200">
                <a:solidFill>
                  <a:schemeClr val="dk1"/>
                </a:solidFill>
                <a:latin typeface="Arial Black"/>
                <a:ea typeface="Arial Black"/>
                <a:cs typeface="Arial Black"/>
                <a:sym typeface="Arial Black"/>
              </a:rPr>
              <a:t>​</a:t>
            </a:r>
            <a:endParaRPr/>
          </a:p>
          <a:p>
            <a:pPr indent="0" lvl="0" marL="0" marR="0" rtl="0" algn="l">
              <a:spcBef>
                <a:spcPts val="0"/>
              </a:spcBef>
              <a:spcAft>
                <a:spcPts val="0"/>
              </a:spcAft>
              <a:buNone/>
            </a:pPr>
            <a:r>
              <a:rPr lang="en-US" sz="1800">
                <a:solidFill>
                  <a:schemeClr val="dk1"/>
                </a:solidFill>
                <a:latin typeface="Helvetica Neue"/>
                <a:ea typeface="Helvetica Neue"/>
                <a:cs typeface="Helvetica Neue"/>
                <a:sym typeface="Helvetica Neue"/>
              </a:rPr>
              <a:t>​</a:t>
            </a:r>
            <a:endParaRPr/>
          </a:p>
        </p:txBody>
      </p:sp>
      <p:sp>
        <p:nvSpPr>
          <p:cNvPr id="146" name="Google Shape;146;p2"/>
          <p:cNvSpPr txBox="1"/>
          <p:nvPr>
            <p:ph idx="3" type="body"/>
          </p:nvPr>
        </p:nvSpPr>
        <p:spPr>
          <a:xfrm>
            <a:off x="115986" y="111680"/>
            <a:ext cx="3780733" cy="492305"/>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STANLEY A. MILNER</a:t>
            </a:r>
            <a:endParaRPr sz="2400">
              <a:solidFill>
                <a:schemeClr val="lt1"/>
              </a:solidFill>
              <a:latin typeface="Arial Black"/>
              <a:ea typeface="Arial Black"/>
              <a:cs typeface="Arial Black"/>
              <a:sym typeface="Arial Black"/>
            </a:endParaRPr>
          </a:p>
        </p:txBody>
      </p:sp>
      <p:sp>
        <p:nvSpPr>
          <p:cNvPr id="147" name="Google Shape;147;p2"/>
          <p:cNvSpPr txBox="1"/>
          <p:nvPr/>
        </p:nvSpPr>
        <p:spPr>
          <a:xfrm>
            <a:off x="2006353" y="6159567"/>
            <a:ext cx="5131293"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B0F0"/>
                </a:solidFill>
                <a:latin typeface="Arial Black"/>
                <a:ea typeface="Arial Black"/>
                <a:cs typeface="Arial Black"/>
                <a:sym typeface="Arial Black"/>
              </a:rPr>
              <a:t>EDMONTON PUBLIC LIBRARY</a:t>
            </a:r>
            <a:r>
              <a:rPr lang="en-US" sz="1800">
                <a:solidFill>
                  <a:schemeClr val="dk1"/>
                </a:solidFill>
                <a:latin typeface="Helvetica Neue"/>
                <a:ea typeface="Helvetica Neue"/>
                <a:cs typeface="Helvetica Neue"/>
                <a:sym typeface="Helvetica Neue"/>
              </a:rPr>
              <a:t>​</a:t>
            </a:r>
            <a:endParaRPr/>
          </a:p>
          <a:p>
            <a:pPr indent="0" lvl="0" marL="0" marR="0" rtl="0" algn="l">
              <a:spcBef>
                <a:spcPts val="0"/>
              </a:spcBef>
              <a:spcAft>
                <a:spcPts val="0"/>
              </a:spcAft>
              <a:buNone/>
            </a:pPr>
            <a:r>
              <a:rPr lang="en-US" sz="1800">
                <a:solidFill>
                  <a:schemeClr val="dk1"/>
                </a:solidFill>
                <a:latin typeface="Helvetica Neue"/>
                <a:ea typeface="Helvetica Neue"/>
                <a:cs typeface="Helvetica Neue"/>
                <a:sym typeface="Helvetica Neue"/>
              </a:rPr>
              <a: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 name="Shape 152"/>
        <p:cNvGrpSpPr/>
        <p:nvPr/>
      </p:nvGrpSpPr>
      <p:grpSpPr>
        <a:xfrm>
          <a:off x="0" y="0"/>
          <a:ext cx="0" cy="0"/>
          <a:chOff x="0" y="0"/>
          <a:chExt cx="0" cy="0"/>
        </a:xfrm>
      </p:grpSpPr>
      <p:pic>
        <p:nvPicPr>
          <p:cNvPr id="153" name="Google Shape;153;p3"/>
          <p:cNvPicPr preferRelativeResize="0"/>
          <p:nvPr/>
        </p:nvPicPr>
        <p:blipFill rotWithShape="1">
          <a:blip r:embed="rId3">
            <a:alphaModFix/>
          </a:blip>
          <a:srcRect b="0" l="0" r="0" t="0"/>
          <a:stretch/>
        </p:blipFill>
        <p:spPr>
          <a:xfrm>
            <a:off x="-1" y="6184800"/>
            <a:ext cx="9144001" cy="693480"/>
          </a:xfrm>
          <a:prstGeom prst="rect">
            <a:avLst/>
          </a:prstGeom>
          <a:noFill/>
          <a:ln>
            <a:noFill/>
          </a:ln>
        </p:spPr>
      </p:pic>
      <p:sp>
        <p:nvSpPr>
          <p:cNvPr id="154" name="Google Shape;154;p3"/>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
        <p:nvSpPr>
          <p:cNvPr id="155" name="Google Shape;155;p3"/>
          <p:cNvSpPr txBox="1"/>
          <p:nvPr>
            <p:ph idx="3" type="body"/>
          </p:nvPr>
        </p:nvSpPr>
        <p:spPr>
          <a:xfrm>
            <a:off x="259310" y="240493"/>
            <a:ext cx="8358217" cy="11430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030A0"/>
              </a:buClr>
              <a:buSzPts val="4400"/>
              <a:buFont typeface="Arial"/>
              <a:buNone/>
            </a:pPr>
            <a:r>
              <a:rPr lang="en-US">
                <a:solidFill>
                  <a:srgbClr val="7030A0"/>
                </a:solidFill>
                <a:latin typeface="Arial"/>
                <a:ea typeface="Arial"/>
                <a:cs typeface="Arial"/>
                <a:sym typeface="Arial"/>
              </a:rPr>
              <a:t>VISION &amp; COMMITMENT</a:t>
            </a:r>
            <a:endParaRPr>
              <a:solidFill>
                <a:srgbClr val="7030A0"/>
              </a:solidFill>
              <a:latin typeface="Arial"/>
              <a:ea typeface="Arial"/>
              <a:cs typeface="Arial"/>
              <a:sym typeface="Arial"/>
            </a:endParaRPr>
          </a:p>
        </p:txBody>
      </p:sp>
      <p:sp>
        <p:nvSpPr>
          <p:cNvPr id="156" name="Google Shape;156;p3"/>
          <p:cNvSpPr txBox="1"/>
          <p:nvPr/>
        </p:nvSpPr>
        <p:spPr>
          <a:xfrm>
            <a:off x="3953777" y="1125562"/>
            <a:ext cx="458672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7D4199"/>
                </a:solidFill>
                <a:latin typeface="Arial"/>
                <a:ea typeface="Arial"/>
                <a:cs typeface="Arial"/>
                <a:sym typeface="Arial"/>
              </a:rPr>
              <a:t>Our Vision: </a:t>
            </a:r>
            <a:r>
              <a:rPr lang="en-US" sz="1600">
                <a:solidFill>
                  <a:schemeClr val="dk2"/>
                </a:solidFill>
                <a:latin typeface="Arial"/>
                <a:ea typeface="Arial"/>
                <a:cs typeface="Arial"/>
                <a:sym typeface="Arial"/>
              </a:rPr>
              <a:t>EPL is the gathering place for people and ideas, enabling a lifetime of learning, engagement and possibility for every Edmontonian.</a:t>
            </a:r>
            <a:endParaRPr/>
          </a:p>
        </p:txBody>
      </p:sp>
      <p:sp>
        <p:nvSpPr>
          <p:cNvPr id="157" name="Google Shape;157;p3"/>
          <p:cNvSpPr txBox="1"/>
          <p:nvPr/>
        </p:nvSpPr>
        <p:spPr>
          <a:xfrm>
            <a:off x="456187" y="1222829"/>
            <a:ext cx="3166639" cy="4770537"/>
          </a:xfrm>
          <a:prstGeom prst="rect">
            <a:avLst/>
          </a:prstGeom>
          <a:noFill/>
          <a:ln cap="flat" cmpd="sng" w="12700">
            <a:solidFill>
              <a:schemeClr val="dk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2"/>
                </a:solidFill>
                <a:latin typeface="Arial"/>
                <a:ea typeface="Arial"/>
                <a:cs typeface="Arial"/>
                <a:sym typeface="Arial"/>
              </a:rPr>
              <a:t>The Edmonton Public Library is committed to sustainable development and providing facilities that have strong design emphasis on human and environmental health, proven by one-third of EPL libraries achieving LEED status. Over the past 13 years we have built 8 LEED certified libraries with EPL's flagship, Stanley A. Milner Library (over 225,000 square feet), our 9</a:t>
            </a:r>
            <a:r>
              <a:rPr baseline="30000" lang="en-US" sz="1600">
                <a:solidFill>
                  <a:schemeClr val="dk2"/>
                </a:solidFill>
                <a:latin typeface="Arial"/>
                <a:ea typeface="Arial"/>
                <a:cs typeface="Arial"/>
                <a:sym typeface="Arial"/>
              </a:rPr>
              <a:t>th</a:t>
            </a:r>
            <a:r>
              <a:rPr lang="en-US" sz="1600">
                <a:solidFill>
                  <a:schemeClr val="dk2"/>
                </a:solidFill>
                <a:latin typeface="Arial"/>
                <a:ea typeface="Arial"/>
                <a:cs typeface="Arial"/>
                <a:sym typeface="Arial"/>
              </a:rPr>
              <a:t> LEED project once certified. Our vision and commitment is to continue our green path and seek LEED certification for all new library builds. </a:t>
            </a:r>
            <a:endParaRPr sz="1600">
              <a:solidFill>
                <a:schemeClr val="dk2"/>
              </a:solidFill>
              <a:latin typeface="Arial"/>
              <a:ea typeface="Arial"/>
              <a:cs typeface="Arial"/>
              <a:sym typeface="Arial"/>
            </a:endParaRPr>
          </a:p>
          <a:p>
            <a:pPr indent="0" lvl="0" marL="0" marR="0" rtl="0" algn="l">
              <a:spcBef>
                <a:spcPts val="0"/>
              </a:spcBef>
              <a:spcAft>
                <a:spcPts val="0"/>
              </a:spcAft>
              <a:buNone/>
            </a:pPr>
            <a:r>
              <a:t/>
            </a:r>
            <a:endParaRPr sz="1600">
              <a:solidFill>
                <a:schemeClr val="dk2"/>
              </a:solidFill>
              <a:latin typeface="Arial"/>
              <a:ea typeface="Arial"/>
              <a:cs typeface="Arial"/>
              <a:sym typeface="Arial"/>
            </a:endParaRPr>
          </a:p>
        </p:txBody>
      </p:sp>
      <p:pic>
        <p:nvPicPr>
          <p:cNvPr descr="Hello Milner | Edmonton Public Library" id="158" name="Google Shape;158;p3"/>
          <p:cNvPicPr preferRelativeResize="0"/>
          <p:nvPr/>
        </p:nvPicPr>
        <p:blipFill rotWithShape="1">
          <a:blip r:embed="rId4">
            <a:alphaModFix/>
          </a:blip>
          <a:srcRect b="0" l="0" r="0" t="0"/>
          <a:stretch/>
        </p:blipFill>
        <p:spPr>
          <a:xfrm>
            <a:off x="6330261" y="4819841"/>
            <a:ext cx="2355531" cy="1003126"/>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Makerspaces at EPL | Edmonton Public Library" id="159" name="Google Shape;159;p3"/>
          <p:cNvPicPr preferRelativeResize="0"/>
          <p:nvPr/>
        </p:nvPicPr>
        <p:blipFill rotWithShape="1">
          <a:blip r:embed="rId5">
            <a:alphaModFix/>
          </a:blip>
          <a:srcRect b="0" l="0" r="0" t="0"/>
          <a:stretch/>
        </p:blipFill>
        <p:spPr>
          <a:xfrm>
            <a:off x="3911974" y="4819841"/>
            <a:ext cx="2190220" cy="1003125"/>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Edmonton's Stanley A. Milner Library officially opens - REMI Network" id="160" name="Google Shape;160;p3"/>
          <p:cNvPicPr preferRelativeResize="0"/>
          <p:nvPr/>
        </p:nvPicPr>
        <p:blipFill rotWithShape="1">
          <a:blip r:embed="rId6">
            <a:alphaModFix/>
          </a:blip>
          <a:srcRect b="0" l="0" r="0" t="0"/>
          <a:stretch/>
        </p:blipFill>
        <p:spPr>
          <a:xfrm>
            <a:off x="3924356" y="2262969"/>
            <a:ext cx="4760402" cy="2353565"/>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4"/>
          <p:cNvPicPr preferRelativeResize="0"/>
          <p:nvPr/>
        </p:nvPicPr>
        <p:blipFill rotWithShape="1">
          <a:blip r:embed="rId3">
            <a:alphaModFix/>
          </a:blip>
          <a:srcRect b="0" l="0" r="0" t="0"/>
          <a:stretch/>
        </p:blipFill>
        <p:spPr>
          <a:xfrm>
            <a:off x="0" y="6184800"/>
            <a:ext cx="9144000" cy="693480"/>
          </a:xfrm>
          <a:prstGeom prst="rect">
            <a:avLst/>
          </a:prstGeom>
          <a:noFill/>
          <a:ln>
            <a:noFill/>
          </a:ln>
        </p:spPr>
      </p:pic>
      <p:sp>
        <p:nvSpPr>
          <p:cNvPr id="167" name="Google Shape;167;p4"/>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68" name="Google Shape;168;p4"/>
          <p:cNvSpPr txBox="1"/>
          <p:nvPr>
            <p:ph idx="3" type="body"/>
          </p:nvPr>
        </p:nvSpPr>
        <p:spPr>
          <a:xfrm>
            <a:off x="35758" y="235674"/>
            <a:ext cx="8644250" cy="11430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00B0F0"/>
              </a:buClr>
              <a:buSzPts val="2800"/>
              <a:buFont typeface="Arial"/>
              <a:buNone/>
            </a:pPr>
            <a:r>
              <a:rPr lang="en-US" sz="2800">
                <a:solidFill>
                  <a:srgbClr val="00B0F0"/>
                </a:solidFill>
                <a:latin typeface="Arial"/>
                <a:ea typeface="Arial"/>
                <a:cs typeface="Arial"/>
                <a:sym typeface="Arial"/>
              </a:rPr>
              <a:t>STANLEY A. MILNER LIBRARY REVITALIZATION</a:t>
            </a:r>
            <a:endParaRPr sz="3200">
              <a:solidFill>
                <a:srgbClr val="00B0F0"/>
              </a:solidFill>
              <a:latin typeface="Arial"/>
              <a:ea typeface="Arial"/>
              <a:cs typeface="Arial"/>
              <a:sym typeface="Arial"/>
            </a:endParaRPr>
          </a:p>
        </p:txBody>
      </p:sp>
      <p:sp>
        <p:nvSpPr>
          <p:cNvPr id="169" name="Google Shape;169;p4"/>
          <p:cNvSpPr/>
          <p:nvPr/>
        </p:nvSpPr>
        <p:spPr>
          <a:xfrm>
            <a:off x="99364" y="715697"/>
            <a:ext cx="8896861" cy="35702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2"/>
                </a:solidFill>
                <a:latin typeface="Arial"/>
                <a:ea typeface="Arial"/>
                <a:cs typeface="Arial"/>
                <a:sym typeface="Arial"/>
              </a:rPr>
              <a:t>EPL's original central library opened in 1967 and is the heart of EPL and Edmonton's downtown receiving over 1.2 million visits each year prior to the renovation.</a:t>
            </a:r>
            <a:endParaRPr/>
          </a:p>
          <a:p>
            <a:pPr indent="0" lvl="0" marL="0" marR="0" rtl="0" algn="l">
              <a:spcBef>
                <a:spcPts val="0"/>
              </a:spcBef>
              <a:spcAft>
                <a:spcPts val="0"/>
              </a:spcAft>
              <a:buNone/>
            </a:pPr>
            <a:r>
              <a:t/>
            </a:r>
            <a:endParaRPr i="1" sz="1400">
              <a:solidFill>
                <a:schemeClr val="dk2"/>
              </a:solidFill>
              <a:latin typeface="Arial"/>
              <a:ea typeface="Arial"/>
              <a:cs typeface="Arial"/>
              <a:sym typeface="Arial"/>
            </a:endParaRPr>
          </a:p>
          <a:p>
            <a:pPr indent="0" lvl="0" marL="0" marR="0" rtl="0" algn="l">
              <a:spcBef>
                <a:spcPts val="0"/>
              </a:spcBef>
              <a:spcAft>
                <a:spcPts val="0"/>
              </a:spcAft>
              <a:buNone/>
            </a:pPr>
            <a:r>
              <a:rPr lang="en-US" sz="1400">
                <a:solidFill>
                  <a:schemeClr val="dk2"/>
                </a:solidFill>
                <a:latin typeface="Arial"/>
                <a:ea typeface="Arial"/>
                <a:cs typeface="Arial"/>
                <a:sym typeface="Arial"/>
              </a:rPr>
              <a:t>In the fall of 2011, City Council approved funding for the revitalization and renewal of the Stanley A. Milner Library. After over 50 years in operation, many building components had reached the end of their life and required significant changes to ensure energy efficiency, code compliance as well as meeting the service needs of a modern library. Requirements included repairing the deteriorating building envelope, completing structural upgrades, asbestos remediation, improving accessibility and performing substantial interior renovations. The end result is a 227,732 square foot beautiful learning and gathering space that includes a collection of over 150,000 items, a children's library, adult and children's makerspaces, computer lab, early learning and care centre, gallery spaces, an Indigenous gathering space, not-for-profit office suites, 32,928 square feet of program/meeting rooms, a two-story digital display wall, a theater and more.</a:t>
            </a:r>
            <a:endParaRPr/>
          </a:p>
          <a:p>
            <a:pPr indent="0" lvl="0" marL="0" marR="0" rtl="0" algn="l">
              <a:spcBef>
                <a:spcPts val="0"/>
              </a:spcBef>
              <a:spcAft>
                <a:spcPts val="0"/>
              </a:spcAft>
              <a:buNone/>
            </a:pPr>
            <a:r>
              <a:t/>
            </a:r>
            <a:endParaRPr i="1" sz="1400">
              <a:solidFill>
                <a:schemeClr val="dk2"/>
              </a:solidFill>
              <a:latin typeface="Arial"/>
              <a:ea typeface="Arial"/>
              <a:cs typeface="Arial"/>
              <a:sym typeface="Arial"/>
            </a:endParaRPr>
          </a:p>
          <a:p>
            <a:pPr indent="0" lvl="0" marL="0" marR="0" rtl="0" algn="l">
              <a:spcBef>
                <a:spcPts val="0"/>
              </a:spcBef>
              <a:spcAft>
                <a:spcPts val="0"/>
              </a:spcAft>
              <a:buNone/>
            </a:pPr>
            <a:r>
              <a:rPr lang="en-US" sz="1400">
                <a:solidFill>
                  <a:schemeClr val="dk2"/>
                </a:solidFill>
                <a:latin typeface="Arial"/>
                <a:ea typeface="Arial"/>
                <a:cs typeface="Arial"/>
                <a:sym typeface="Arial"/>
              </a:rPr>
              <a:t>The revitalized Milner Library which opened in 2020 will help build a thriving, vibrant downtown, and serve as a key component in Edmonton's economic prosperity.</a:t>
            </a:r>
            <a:br>
              <a:rPr b="1" lang="en-US" sz="1600">
                <a:solidFill>
                  <a:schemeClr val="dk1"/>
                </a:solidFill>
                <a:latin typeface="Arial"/>
                <a:ea typeface="Arial"/>
                <a:cs typeface="Arial"/>
                <a:sym typeface="Arial"/>
              </a:rPr>
            </a:br>
            <a:endParaRPr i="1" sz="1600">
              <a:solidFill>
                <a:schemeClr val="dk1"/>
              </a:solidFill>
              <a:latin typeface="Arial"/>
              <a:ea typeface="Arial"/>
              <a:cs typeface="Arial"/>
              <a:sym typeface="Arial"/>
            </a:endParaRPr>
          </a:p>
        </p:txBody>
      </p:sp>
      <p:pic>
        <p:nvPicPr>
          <p:cNvPr descr="Main Library, 1925" id="170" name="Google Shape;170;p4"/>
          <p:cNvPicPr preferRelativeResize="0"/>
          <p:nvPr/>
        </p:nvPicPr>
        <p:blipFill rotWithShape="1">
          <a:blip r:embed="rId4">
            <a:alphaModFix/>
          </a:blip>
          <a:srcRect b="0" l="0" r="0" t="0"/>
          <a:stretch/>
        </p:blipFill>
        <p:spPr>
          <a:xfrm>
            <a:off x="135491" y="4402177"/>
            <a:ext cx="2004842" cy="1564974"/>
          </a:xfrm>
          <a:prstGeom prst="rect">
            <a:avLst/>
          </a:prstGeom>
          <a:noFill/>
          <a:ln cap="flat" cmpd="sng" w="38100">
            <a:solidFill>
              <a:srgbClr val="000000"/>
            </a:solidFill>
            <a:prstDash val="solid"/>
            <a:round/>
            <a:headEnd len="sm" w="sm" type="none"/>
            <a:tailEnd len="sm" w="sm" type="none"/>
          </a:ln>
        </p:spPr>
      </p:pic>
      <p:pic>
        <p:nvPicPr>
          <p:cNvPr descr="Centennial Library, 1967" id="171" name="Google Shape;171;p4"/>
          <p:cNvPicPr preferRelativeResize="0"/>
          <p:nvPr/>
        </p:nvPicPr>
        <p:blipFill rotWithShape="1">
          <a:blip r:embed="rId5">
            <a:alphaModFix/>
          </a:blip>
          <a:srcRect b="0" l="0" r="0" t="0"/>
          <a:stretch/>
        </p:blipFill>
        <p:spPr>
          <a:xfrm>
            <a:off x="2272964" y="4402177"/>
            <a:ext cx="1962550" cy="1572970"/>
          </a:xfrm>
          <a:prstGeom prst="rect">
            <a:avLst/>
          </a:prstGeom>
          <a:noFill/>
          <a:ln cap="flat" cmpd="sng" w="38100">
            <a:solidFill>
              <a:srgbClr val="000000"/>
            </a:solidFill>
            <a:prstDash val="solid"/>
            <a:round/>
            <a:headEnd len="sm" w="sm" type="none"/>
            <a:tailEnd len="sm" w="sm" type="none"/>
          </a:ln>
        </p:spPr>
      </p:pic>
      <p:pic>
        <p:nvPicPr>
          <p:cNvPr descr="Milner Library, 1996" id="172" name="Google Shape;172;p4"/>
          <p:cNvPicPr preferRelativeResize="0"/>
          <p:nvPr/>
        </p:nvPicPr>
        <p:blipFill rotWithShape="1">
          <a:blip r:embed="rId6">
            <a:alphaModFix/>
          </a:blip>
          <a:srcRect b="0" l="0" r="0" t="0"/>
          <a:stretch/>
        </p:blipFill>
        <p:spPr>
          <a:xfrm>
            <a:off x="4357883" y="4408482"/>
            <a:ext cx="2320008" cy="1568602"/>
          </a:xfrm>
          <a:prstGeom prst="rect">
            <a:avLst/>
          </a:prstGeom>
          <a:noFill/>
          <a:ln cap="flat" cmpd="sng" w="38100">
            <a:solidFill>
              <a:srgbClr val="000000"/>
            </a:solidFill>
            <a:prstDash val="solid"/>
            <a:round/>
            <a:headEnd len="sm" w="sm" type="none"/>
            <a:tailEnd len="sm" w="sm" type="none"/>
          </a:ln>
        </p:spPr>
      </p:pic>
      <p:pic>
        <p:nvPicPr>
          <p:cNvPr id="173" name="Google Shape;173;p4"/>
          <p:cNvPicPr preferRelativeResize="0"/>
          <p:nvPr/>
        </p:nvPicPr>
        <p:blipFill rotWithShape="1">
          <a:blip r:embed="rId7">
            <a:alphaModFix/>
          </a:blip>
          <a:srcRect b="0" l="0" r="0" t="0"/>
          <a:stretch/>
        </p:blipFill>
        <p:spPr>
          <a:xfrm>
            <a:off x="6810875" y="4402176"/>
            <a:ext cx="2185350" cy="1572971"/>
          </a:xfrm>
          <a:prstGeom prst="rect">
            <a:avLst/>
          </a:prstGeom>
          <a:noFill/>
          <a:ln cap="flat" cmpd="sng" w="38100">
            <a:solidFill>
              <a:srgbClr val="000000"/>
            </a:solidFill>
            <a:prstDash val="solid"/>
            <a:round/>
            <a:headEnd len="sm" w="sm" type="none"/>
            <a:tailEnd len="sm" w="sm" type="none"/>
          </a:ln>
        </p:spPr>
      </p:pic>
      <p:sp>
        <p:nvSpPr>
          <p:cNvPr id="174" name="Google Shape;174;p4"/>
          <p:cNvSpPr txBox="1"/>
          <p:nvPr/>
        </p:nvSpPr>
        <p:spPr>
          <a:xfrm>
            <a:off x="834117" y="4094732"/>
            <a:ext cx="75120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2"/>
                </a:solidFill>
                <a:latin typeface="Arial"/>
                <a:ea typeface="Arial"/>
                <a:cs typeface="Arial"/>
                <a:sym typeface="Arial"/>
              </a:rPr>
              <a:t>1925</a:t>
            </a:r>
            <a:endParaRPr b="1" sz="1800">
              <a:solidFill>
                <a:schemeClr val="dk1"/>
              </a:solidFill>
              <a:latin typeface="Helvetica Neue"/>
              <a:ea typeface="Helvetica Neue"/>
              <a:cs typeface="Helvetica Neue"/>
              <a:sym typeface="Helvetica Neue"/>
            </a:endParaRPr>
          </a:p>
        </p:txBody>
      </p:sp>
      <p:sp>
        <p:nvSpPr>
          <p:cNvPr id="175" name="Google Shape;175;p4"/>
          <p:cNvSpPr txBox="1"/>
          <p:nvPr/>
        </p:nvSpPr>
        <p:spPr>
          <a:xfrm>
            <a:off x="2983551" y="4094732"/>
            <a:ext cx="75120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2"/>
                </a:solidFill>
                <a:latin typeface="Arial"/>
                <a:ea typeface="Arial"/>
                <a:cs typeface="Arial"/>
                <a:sym typeface="Arial"/>
              </a:rPr>
              <a:t>1967</a:t>
            </a:r>
            <a:endParaRPr b="1" sz="1800">
              <a:solidFill>
                <a:schemeClr val="dk1"/>
              </a:solidFill>
              <a:latin typeface="Helvetica Neue"/>
              <a:ea typeface="Helvetica Neue"/>
              <a:cs typeface="Helvetica Neue"/>
              <a:sym typeface="Helvetica Neue"/>
            </a:endParaRPr>
          </a:p>
        </p:txBody>
      </p:sp>
      <p:sp>
        <p:nvSpPr>
          <p:cNvPr id="176" name="Google Shape;176;p4"/>
          <p:cNvSpPr txBox="1"/>
          <p:nvPr/>
        </p:nvSpPr>
        <p:spPr>
          <a:xfrm>
            <a:off x="5213699" y="4089864"/>
            <a:ext cx="75120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2"/>
                </a:solidFill>
                <a:latin typeface="Arial"/>
                <a:ea typeface="Arial"/>
                <a:cs typeface="Arial"/>
                <a:sym typeface="Arial"/>
              </a:rPr>
              <a:t>1996</a:t>
            </a:r>
            <a:endParaRPr b="1" sz="1800">
              <a:solidFill>
                <a:schemeClr val="dk1"/>
              </a:solidFill>
              <a:latin typeface="Helvetica Neue"/>
              <a:ea typeface="Helvetica Neue"/>
              <a:cs typeface="Helvetica Neue"/>
              <a:sym typeface="Helvetica Neue"/>
            </a:endParaRPr>
          </a:p>
        </p:txBody>
      </p:sp>
      <p:sp>
        <p:nvSpPr>
          <p:cNvPr id="177" name="Google Shape;177;p4"/>
          <p:cNvSpPr txBox="1"/>
          <p:nvPr/>
        </p:nvSpPr>
        <p:spPr>
          <a:xfrm>
            <a:off x="7588234" y="4085155"/>
            <a:ext cx="75120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2"/>
                </a:solidFill>
                <a:latin typeface="Arial"/>
                <a:ea typeface="Arial"/>
                <a:cs typeface="Arial"/>
                <a:sym typeface="Arial"/>
              </a:rPr>
              <a:t>2020</a:t>
            </a:r>
            <a:endParaRPr b="1" sz="1800">
              <a:solidFill>
                <a:schemeClr val="dk1"/>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2" name="Shape 182"/>
        <p:cNvGrpSpPr/>
        <p:nvPr/>
      </p:nvGrpSpPr>
      <p:grpSpPr>
        <a:xfrm>
          <a:off x="0" y="0"/>
          <a:ext cx="0" cy="0"/>
          <a:chOff x="0" y="0"/>
          <a:chExt cx="0" cy="0"/>
        </a:xfrm>
      </p:grpSpPr>
      <p:pic>
        <p:nvPicPr>
          <p:cNvPr descr="A picture containing tree, outdoor, road, highway&#10;&#10;Description automatically generated" id="183" name="Google Shape;183;p5"/>
          <p:cNvPicPr preferRelativeResize="0"/>
          <p:nvPr/>
        </p:nvPicPr>
        <p:blipFill rotWithShape="1">
          <a:blip r:embed="rId3">
            <a:alphaModFix/>
          </a:blip>
          <a:srcRect b="0" l="0" r="0" t="0"/>
          <a:stretch/>
        </p:blipFill>
        <p:spPr>
          <a:xfrm>
            <a:off x="308419" y="4529725"/>
            <a:ext cx="2823673" cy="1533148"/>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A picture containing text, indoor, library, scene&#10;&#10;Description automatically generated" id="184" name="Google Shape;184;p5"/>
          <p:cNvPicPr preferRelativeResize="0"/>
          <p:nvPr/>
        </p:nvPicPr>
        <p:blipFill rotWithShape="1">
          <a:blip r:embed="rId4">
            <a:alphaModFix/>
          </a:blip>
          <a:srcRect b="0" l="0" r="0" t="0"/>
          <a:stretch/>
        </p:blipFill>
        <p:spPr>
          <a:xfrm>
            <a:off x="6367795" y="2880333"/>
            <a:ext cx="2501118" cy="1527466"/>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185" name="Google Shape;185;p5"/>
          <p:cNvPicPr preferRelativeResize="0"/>
          <p:nvPr/>
        </p:nvPicPr>
        <p:blipFill rotWithShape="1">
          <a:blip r:embed="rId5">
            <a:alphaModFix/>
          </a:blip>
          <a:srcRect b="0" l="0" r="0" t="0"/>
          <a:stretch/>
        </p:blipFill>
        <p:spPr>
          <a:xfrm>
            <a:off x="-1" y="6184800"/>
            <a:ext cx="9144001" cy="693480"/>
          </a:xfrm>
          <a:prstGeom prst="rect">
            <a:avLst/>
          </a:prstGeom>
          <a:noFill/>
          <a:ln>
            <a:noFill/>
          </a:ln>
        </p:spPr>
      </p:pic>
      <p:sp>
        <p:nvSpPr>
          <p:cNvPr id="186" name="Google Shape;186;p5"/>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
        <p:nvSpPr>
          <p:cNvPr id="187" name="Google Shape;187;p5"/>
          <p:cNvSpPr txBox="1"/>
          <p:nvPr>
            <p:ph idx="3" type="body"/>
          </p:nvPr>
        </p:nvSpPr>
        <p:spPr>
          <a:xfrm>
            <a:off x="226206" y="68598"/>
            <a:ext cx="8358217" cy="11430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FFCC00"/>
              </a:buClr>
              <a:buSzPts val="3700"/>
              <a:buFont typeface="Arial"/>
              <a:buNone/>
            </a:pPr>
            <a:r>
              <a:rPr lang="en-US" sz="3700">
                <a:solidFill>
                  <a:srgbClr val="FFCC00"/>
                </a:solidFill>
                <a:latin typeface="Arial"/>
                <a:ea typeface="Arial"/>
                <a:cs typeface="Arial"/>
                <a:sym typeface="Arial"/>
              </a:rPr>
              <a:t>LEED</a:t>
            </a:r>
            <a:endParaRPr sz="3700">
              <a:solidFill>
                <a:srgbClr val="FFCC00"/>
              </a:solidFill>
              <a:latin typeface="Arial"/>
              <a:ea typeface="Arial"/>
              <a:cs typeface="Arial"/>
              <a:sym typeface="Arial"/>
            </a:endParaRPr>
          </a:p>
        </p:txBody>
      </p:sp>
      <p:pic>
        <p:nvPicPr>
          <p:cNvPr id="188" name="Google Shape;188;p5"/>
          <p:cNvPicPr preferRelativeResize="0"/>
          <p:nvPr/>
        </p:nvPicPr>
        <p:blipFill rotWithShape="1">
          <a:blip r:embed="rId6">
            <a:alphaModFix/>
          </a:blip>
          <a:srcRect b="0" l="0" r="0" t="0"/>
          <a:stretch/>
        </p:blipFill>
        <p:spPr>
          <a:xfrm>
            <a:off x="3303664" y="4545983"/>
            <a:ext cx="2623812" cy="1536125"/>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A picture containing text, indoor&#10;&#10;Description automatically generated" id="189" name="Google Shape;189;p5"/>
          <p:cNvPicPr preferRelativeResize="0"/>
          <p:nvPr/>
        </p:nvPicPr>
        <p:blipFill rotWithShape="1">
          <a:blip r:embed="rId7">
            <a:alphaModFix/>
          </a:blip>
          <a:srcRect b="0" l="0" r="0" t="0"/>
          <a:stretch/>
        </p:blipFill>
        <p:spPr>
          <a:xfrm>
            <a:off x="308419" y="2883493"/>
            <a:ext cx="2569772" cy="1524305"/>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190" name="Google Shape;190;p5"/>
          <p:cNvPicPr preferRelativeResize="0"/>
          <p:nvPr/>
        </p:nvPicPr>
        <p:blipFill rotWithShape="1">
          <a:blip r:embed="rId8">
            <a:alphaModFix/>
          </a:blip>
          <a:srcRect b="0" l="0" r="0" t="0"/>
          <a:stretch/>
        </p:blipFill>
        <p:spPr>
          <a:xfrm>
            <a:off x="3054096" y="2877027"/>
            <a:ext cx="3137794" cy="1530772"/>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191" name="Google Shape;191;p5"/>
          <p:cNvSpPr txBox="1"/>
          <p:nvPr/>
        </p:nvSpPr>
        <p:spPr>
          <a:xfrm>
            <a:off x="4779289" y="2863926"/>
            <a:ext cx="1418407" cy="215444"/>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rgbClr val="FFFFFF"/>
                </a:solidFill>
                <a:latin typeface="Helvetica Neue"/>
                <a:ea typeface="Helvetica Neue"/>
                <a:cs typeface="Helvetica Neue"/>
                <a:sym typeface="Helvetica Neue"/>
              </a:rPr>
              <a:t>JASPER PLACE / </a:t>
            </a:r>
            <a:r>
              <a:rPr b="1" lang="en-US" sz="800">
                <a:solidFill>
                  <a:srgbClr val="A5A5A5"/>
                </a:solidFill>
                <a:latin typeface="Helvetica Neue"/>
                <a:ea typeface="Helvetica Neue"/>
                <a:cs typeface="Helvetica Neue"/>
                <a:sym typeface="Helvetica Neue"/>
              </a:rPr>
              <a:t>SILVER</a:t>
            </a:r>
            <a:endParaRPr b="1" sz="800">
              <a:solidFill>
                <a:srgbClr val="A5A5A5"/>
              </a:solidFill>
              <a:latin typeface="Helvetica Neue"/>
              <a:ea typeface="Helvetica Neue"/>
              <a:cs typeface="Helvetica Neue"/>
              <a:sym typeface="Helvetica Neue"/>
            </a:endParaRPr>
          </a:p>
        </p:txBody>
      </p:sp>
      <p:pic>
        <p:nvPicPr>
          <p:cNvPr id="192" name="Google Shape;192;p5"/>
          <p:cNvPicPr preferRelativeResize="0"/>
          <p:nvPr/>
        </p:nvPicPr>
        <p:blipFill rotWithShape="1">
          <a:blip r:embed="rId9">
            <a:alphaModFix/>
          </a:blip>
          <a:srcRect b="0" l="0" r="0" t="0"/>
          <a:stretch/>
        </p:blipFill>
        <p:spPr>
          <a:xfrm>
            <a:off x="318639" y="1018011"/>
            <a:ext cx="4488358" cy="1715478"/>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193" name="Google Shape;193;p5"/>
          <p:cNvSpPr txBox="1"/>
          <p:nvPr/>
        </p:nvSpPr>
        <p:spPr>
          <a:xfrm>
            <a:off x="3612416" y="2527470"/>
            <a:ext cx="1195771" cy="215444"/>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rgbClr val="FFFFFF"/>
                </a:solidFill>
                <a:latin typeface="Helvetica Neue"/>
                <a:ea typeface="Helvetica Neue"/>
                <a:cs typeface="Helvetica Neue"/>
                <a:sym typeface="Helvetica Neue"/>
              </a:rPr>
              <a:t>MILLWOODS / </a:t>
            </a:r>
            <a:r>
              <a:rPr b="1" lang="en-US" sz="800">
                <a:solidFill>
                  <a:srgbClr val="FFCC00"/>
                </a:solidFill>
                <a:latin typeface="Helvetica Neue"/>
                <a:ea typeface="Helvetica Neue"/>
                <a:cs typeface="Helvetica Neue"/>
                <a:sym typeface="Helvetica Neue"/>
              </a:rPr>
              <a:t>GOLD</a:t>
            </a:r>
            <a:endParaRPr b="1" sz="800">
              <a:solidFill>
                <a:srgbClr val="FFCC00"/>
              </a:solidFill>
              <a:latin typeface="Helvetica Neue"/>
              <a:ea typeface="Helvetica Neue"/>
              <a:cs typeface="Helvetica Neue"/>
              <a:sym typeface="Helvetica Neue"/>
            </a:endParaRPr>
          </a:p>
        </p:txBody>
      </p:sp>
      <p:pic>
        <p:nvPicPr>
          <p:cNvPr descr="A picture containing sky, outdoor, grass, aircraft&#10;&#10;Description automatically generated" id="194" name="Google Shape;194;p5"/>
          <p:cNvPicPr preferRelativeResize="0"/>
          <p:nvPr/>
        </p:nvPicPr>
        <p:blipFill rotWithShape="1">
          <a:blip r:embed="rId10">
            <a:alphaModFix/>
          </a:blip>
          <a:srcRect b="0" l="0" r="0" t="0"/>
          <a:stretch/>
        </p:blipFill>
        <p:spPr>
          <a:xfrm>
            <a:off x="6099048" y="4545984"/>
            <a:ext cx="2769865" cy="1536124"/>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195" name="Google Shape;195;p5"/>
          <p:cNvSpPr txBox="1"/>
          <p:nvPr/>
        </p:nvSpPr>
        <p:spPr>
          <a:xfrm>
            <a:off x="6066043" y="5882853"/>
            <a:ext cx="1198397" cy="215444"/>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rgbClr val="FFFFFF"/>
                </a:solidFill>
                <a:latin typeface="Helvetica Neue"/>
                <a:ea typeface="Helvetica Neue"/>
                <a:cs typeface="Helvetica Neue"/>
                <a:sym typeface="Helvetica Neue"/>
              </a:rPr>
              <a:t>LOIS HOLE / </a:t>
            </a:r>
            <a:r>
              <a:rPr b="1" lang="en-US" sz="800">
                <a:solidFill>
                  <a:srgbClr val="A5A5A5"/>
                </a:solidFill>
                <a:latin typeface="Helvetica Neue"/>
                <a:ea typeface="Helvetica Neue"/>
                <a:cs typeface="Helvetica Neue"/>
                <a:sym typeface="Helvetica Neue"/>
              </a:rPr>
              <a:t>SILVER</a:t>
            </a:r>
            <a:endParaRPr b="1" sz="800">
              <a:solidFill>
                <a:srgbClr val="A5A5A5"/>
              </a:solidFill>
              <a:latin typeface="Helvetica Neue"/>
              <a:ea typeface="Helvetica Neue"/>
              <a:cs typeface="Helvetica Neue"/>
              <a:sym typeface="Helvetica Neue"/>
            </a:endParaRPr>
          </a:p>
        </p:txBody>
      </p:sp>
      <p:sp>
        <p:nvSpPr>
          <p:cNvPr id="196" name="Google Shape;196;p5"/>
          <p:cNvSpPr txBox="1"/>
          <p:nvPr/>
        </p:nvSpPr>
        <p:spPr>
          <a:xfrm>
            <a:off x="6352753" y="4200070"/>
            <a:ext cx="1291637" cy="215444"/>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rgbClr val="FFFFFF"/>
                </a:solidFill>
                <a:latin typeface="Helvetica Neue"/>
                <a:ea typeface="Helvetica Neue"/>
                <a:cs typeface="Helvetica Neue"/>
                <a:sym typeface="Helvetica Neue"/>
              </a:rPr>
              <a:t>HIGHLANDS / </a:t>
            </a:r>
            <a:r>
              <a:rPr b="1" lang="en-US" sz="800">
                <a:solidFill>
                  <a:srgbClr val="A5A5A5"/>
                </a:solidFill>
                <a:latin typeface="Helvetica Neue"/>
                <a:ea typeface="Helvetica Neue"/>
                <a:cs typeface="Helvetica Neue"/>
                <a:sym typeface="Helvetica Neue"/>
              </a:rPr>
              <a:t>SILVER</a:t>
            </a:r>
            <a:endParaRPr b="1" sz="800">
              <a:solidFill>
                <a:srgbClr val="A5A5A5"/>
              </a:solidFill>
              <a:latin typeface="Helvetica Neue"/>
              <a:ea typeface="Helvetica Neue"/>
              <a:cs typeface="Helvetica Neue"/>
              <a:sym typeface="Helvetica Neue"/>
            </a:endParaRPr>
          </a:p>
        </p:txBody>
      </p:sp>
      <p:sp>
        <p:nvSpPr>
          <p:cNvPr id="197" name="Google Shape;197;p5"/>
          <p:cNvSpPr txBox="1"/>
          <p:nvPr/>
        </p:nvSpPr>
        <p:spPr>
          <a:xfrm>
            <a:off x="3275956" y="4529578"/>
            <a:ext cx="1206892" cy="215444"/>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rgbClr val="FFFFFF"/>
                </a:solidFill>
                <a:latin typeface="Helvetica Neue"/>
                <a:ea typeface="Helvetica Neue"/>
                <a:cs typeface="Helvetica Neue"/>
                <a:sym typeface="Helvetica Neue"/>
              </a:rPr>
              <a:t>MEADOWS / </a:t>
            </a:r>
            <a:r>
              <a:rPr b="1" lang="en-US" sz="800">
                <a:solidFill>
                  <a:srgbClr val="A5A5A5"/>
                </a:solidFill>
                <a:latin typeface="Helvetica Neue"/>
                <a:ea typeface="Helvetica Neue"/>
                <a:cs typeface="Helvetica Neue"/>
                <a:sym typeface="Helvetica Neue"/>
              </a:rPr>
              <a:t>SILVER</a:t>
            </a:r>
            <a:endParaRPr b="1" sz="800">
              <a:solidFill>
                <a:srgbClr val="A5A5A5"/>
              </a:solidFill>
              <a:latin typeface="Helvetica Neue"/>
              <a:ea typeface="Helvetica Neue"/>
              <a:cs typeface="Helvetica Neue"/>
              <a:sym typeface="Helvetica Neue"/>
            </a:endParaRPr>
          </a:p>
        </p:txBody>
      </p:sp>
      <p:sp>
        <p:nvSpPr>
          <p:cNvPr id="198" name="Google Shape;198;p5"/>
          <p:cNvSpPr txBox="1"/>
          <p:nvPr/>
        </p:nvSpPr>
        <p:spPr>
          <a:xfrm>
            <a:off x="284323" y="5862863"/>
            <a:ext cx="1137861" cy="215444"/>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rgbClr val="FFFFFF"/>
                </a:solidFill>
                <a:latin typeface="Helvetica Neue"/>
                <a:ea typeface="Helvetica Neue"/>
                <a:cs typeface="Helvetica Neue"/>
                <a:sym typeface="Helvetica Neue"/>
              </a:rPr>
              <a:t>CALDER / </a:t>
            </a:r>
            <a:r>
              <a:rPr b="1" lang="en-US" sz="800">
                <a:solidFill>
                  <a:srgbClr val="A5A5A5"/>
                </a:solidFill>
                <a:latin typeface="Helvetica Neue"/>
                <a:ea typeface="Helvetica Neue"/>
                <a:cs typeface="Helvetica Neue"/>
                <a:sym typeface="Helvetica Neue"/>
              </a:rPr>
              <a:t>SILVER</a:t>
            </a:r>
            <a:endParaRPr b="1" sz="800">
              <a:solidFill>
                <a:srgbClr val="A5A5A5"/>
              </a:solidFill>
              <a:latin typeface="Helvetica Neue"/>
              <a:ea typeface="Helvetica Neue"/>
              <a:cs typeface="Helvetica Neue"/>
              <a:sym typeface="Helvetica Neue"/>
            </a:endParaRPr>
          </a:p>
        </p:txBody>
      </p:sp>
      <p:sp>
        <p:nvSpPr>
          <p:cNvPr id="199" name="Google Shape;199;p5"/>
          <p:cNvSpPr txBox="1"/>
          <p:nvPr/>
        </p:nvSpPr>
        <p:spPr>
          <a:xfrm>
            <a:off x="284323" y="4190834"/>
            <a:ext cx="1218663" cy="215444"/>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rgbClr val="FFFFFF"/>
                </a:solidFill>
                <a:latin typeface="Helvetica Neue"/>
                <a:ea typeface="Helvetica Neue"/>
                <a:cs typeface="Helvetica Neue"/>
                <a:sym typeface="Helvetica Neue"/>
              </a:rPr>
              <a:t>CAPILANO / </a:t>
            </a:r>
            <a:r>
              <a:rPr b="1" lang="en-US" sz="800">
                <a:solidFill>
                  <a:srgbClr val="A5A5A5"/>
                </a:solidFill>
                <a:latin typeface="Helvetica Neue"/>
                <a:ea typeface="Helvetica Neue"/>
                <a:cs typeface="Helvetica Neue"/>
                <a:sym typeface="Helvetica Neue"/>
              </a:rPr>
              <a:t>SILVER</a:t>
            </a:r>
            <a:endParaRPr b="1" sz="800">
              <a:solidFill>
                <a:srgbClr val="A5A5A5"/>
              </a:solidFill>
              <a:latin typeface="Helvetica Neue"/>
              <a:ea typeface="Helvetica Neue"/>
              <a:cs typeface="Helvetica Neue"/>
              <a:sym typeface="Helvetica Neue"/>
            </a:endParaRPr>
          </a:p>
        </p:txBody>
      </p:sp>
      <p:sp>
        <p:nvSpPr>
          <p:cNvPr id="200" name="Google Shape;200;p5"/>
          <p:cNvSpPr txBox="1"/>
          <p:nvPr/>
        </p:nvSpPr>
        <p:spPr>
          <a:xfrm>
            <a:off x="226206" y="529253"/>
            <a:ext cx="247644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2"/>
                </a:solidFill>
                <a:latin typeface="Arial Black"/>
                <a:ea typeface="Arial Black"/>
                <a:cs typeface="Arial Black"/>
                <a:sym typeface="Arial Black"/>
              </a:rPr>
              <a:t>EPL CERTIFIED BUILDINGS</a:t>
            </a:r>
            <a:r>
              <a:rPr lang="en-US" sz="1800">
                <a:solidFill>
                  <a:schemeClr val="dk1"/>
                </a:solidFill>
                <a:latin typeface="Helvetica Neue"/>
                <a:ea typeface="Helvetica Neue"/>
                <a:cs typeface="Helvetica Neue"/>
                <a:sym typeface="Helvetica Neue"/>
              </a:rPr>
              <a:t>​</a:t>
            </a:r>
            <a:endParaRPr/>
          </a:p>
          <a:p>
            <a:pPr indent="0" lvl="0" marL="0" marR="0" rtl="0" algn="l">
              <a:spcBef>
                <a:spcPts val="0"/>
              </a:spcBef>
              <a:spcAft>
                <a:spcPts val="0"/>
              </a:spcAft>
              <a:buNone/>
            </a:pPr>
            <a:r>
              <a:rPr lang="en-US" sz="1800">
                <a:solidFill>
                  <a:schemeClr val="dk1"/>
                </a:solidFill>
                <a:latin typeface="Helvetica Neue"/>
                <a:ea typeface="Helvetica Neue"/>
                <a:cs typeface="Helvetica Neue"/>
                <a:sym typeface="Helvetica Neue"/>
              </a:rPr>
              <a:t>​</a:t>
            </a:r>
            <a:endParaRPr/>
          </a:p>
        </p:txBody>
      </p:sp>
      <p:pic>
        <p:nvPicPr>
          <p:cNvPr descr="Clareview Community Recreation Centre and Library – Edmonton, Canada |  AEWORLDMAP.COM (2,900+ posts)" id="201" name="Google Shape;201;p5"/>
          <p:cNvPicPr preferRelativeResize="0"/>
          <p:nvPr/>
        </p:nvPicPr>
        <p:blipFill rotWithShape="1">
          <a:blip r:embed="rId11">
            <a:alphaModFix/>
          </a:blip>
          <a:srcRect b="0" l="0" r="0" t="0"/>
          <a:stretch/>
        </p:blipFill>
        <p:spPr>
          <a:xfrm>
            <a:off x="4947612" y="230819"/>
            <a:ext cx="3921301" cy="2511329"/>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202" name="Google Shape;202;p5"/>
          <p:cNvSpPr txBox="1"/>
          <p:nvPr/>
        </p:nvSpPr>
        <p:spPr>
          <a:xfrm>
            <a:off x="7581410" y="223104"/>
            <a:ext cx="1289506" cy="215444"/>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rgbClr val="FFFFFF"/>
                </a:solidFill>
                <a:latin typeface="Helvetica Neue"/>
                <a:ea typeface="Helvetica Neue"/>
                <a:cs typeface="Helvetica Neue"/>
                <a:sym typeface="Helvetica Neue"/>
              </a:rPr>
              <a:t>CLAIREVIEW / </a:t>
            </a:r>
            <a:r>
              <a:rPr b="1" lang="en-US" sz="800">
                <a:solidFill>
                  <a:srgbClr val="A5A5A5"/>
                </a:solidFill>
                <a:latin typeface="Helvetica Neue"/>
                <a:ea typeface="Helvetica Neue"/>
                <a:cs typeface="Helvetica Neue"/>
                <a:sym typeface="Helvetica Neue"/>
              </a:rPr>
              <a:t>SILVER</a:t>
            </a:r>
            <a:endParaRPr b="1" sz="800">
              <a:solidFill>
                <a:srgbClr val="A5A5A5"/>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7" name="Shape 207"/>
        <p:cNvGrpSpPr/>
        <p:nvPr/>
      </p:nvGrpSpPr>
      <p:grpSpPr>
        <a:xfrm>
          <a:off x="0" y="0"/>
          <a:ext cx="0" cy="0"/>
          <a:chOff x="0" y="0"/>
          <a:chExt cx="0" cy="0"/>
        </a:xfrm>
      </p:grpSpPr>
      <p:pic>
        <p:nvPicPr>
          <p:cNvPr descr="Image result for LEED" id="208" name="Google Shape;208;p6"/>
          <p:cNvPicPr preferRelativeResize="0"/>
          <p:nvPr/>
        </p:nvPicPr>
        <p:blipFill rotWithShape="1">
          <a:blip r:embed="rId3">
            <a:alphaModFix/>
          </a:blip>
          <a:srcRect b="0" l="0" r="0" t="0"/>
          <a:stretch/>
        </p:blipFill>
        <p:spPr>
          <a:xfrm>
            <a:off x="3195417" y="4710063"/>
            <a:ext cx="4899849" cy="1295561"/>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209" name="Google Shape;209;p6"/>
          <p:cNvPicPr preferRelativeResize="0"/>
          <p:nvPr/>
        </p:nvPicPr>
        <p:blipFill rotWithShape="1">
          <a:blip r:embed="rId4">
            <a:alphaModFix/>
          </a:blip>
          <a:srcRect b="0" l="0" r="0" t="0"/>
          <a:stretch/>
        </p:blipFill>
        <p:spPr>
          <a:xfrm>
            <a:off x="0" y="6184800"/>
            <a:ext cx="9144000" cy="693480"/>
          </a:xfrm>
          <a:prstGeom prst="rect">
            <a:avLst/>
          </a:prstGeom>
          <a:noFill/>
          <a:ln>
            <a:noFill/>
          </a:ln>
        </p:spPr>
      </p:pic>
      <p:sp>
        <p:nvSpPr>
          <p:cNvPr id="210" name="Google Shape;210;p6"/>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
        <p:nvSpPr>
          <p:cNvPr id="211" name="Google Shape;211;p6"/>
          <p:cNvSpPr txBox="1"/>
          <p:nvPr>
            <p:ph idx="3" type="body"/>
          </p:nvPr>
        </p:nvSpPr>
        <p:spPr>
          <a:xfrm>
            <a:off x="357158" y="253810"/>
            <a:ext cx="8358217" cy="11430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00B050"/>
              </a:buClr>
              <a:buSzPts val="4400"/>
              <a:buFont typeface="Arial"/>
              <a:buNone/>
            </a:pPr>
            <a:r>
              <a:rPr lang="en-US">
                <a:solidFill>
                  <a:srgbClr val="00B050"/>
                </a:solidFill>
                <a:latin typeface="Arial"/>
                <a:ea typeface="Arial"/>
                <a:cs typeface="Arial"/>
                <a:sym typeface="Arial"/>
              </a:rPr>
              <a:t>SUSTAINABILITY GOALS</a:t>
            </a:r>
            <a:endParaRPr>
              <a:solidFill>
                <a:srgbClr val="00B050"/>
              </a:solidFill>
              <a:latin typeface="Arial"/>
              <a:ea typeface="Arial"/>
              <a:cs typeface="Arial"/>
              <a:sym typeface="Arial"/>
            </a:endParaRPr>
          </a:p>
        </p:txBody>
      </p:sp>
      <p:sp>
        <p:nvSpPr>
          <p:cNvPr id="212" name="Google Shape;212;p6"/>
          <p:cNvSpPr txBox="1"/>
          <p:nvPr/>
        </p:nvSpPr>
        <p:spPr>
          <a:xfrm>
            <a:off x="2436069" y="1055385"/>
            <a:ext cx="6426056"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2"/>
                </a:solidFill>
                <a:latin typeface="Arial"/>
                <a:ea typeface="Arial"/>
                <a:cs typeface="Arial"/>
                <a:sym typeface="Arial"/>
              </a:rPr>
              <a:t>EPL's core values perfectly align with LEED principles to achieve high standards in each LEED category. EPL partnered with the City of Edmonton with a goal of LEED Silver for the Stanley A. Milner Library Renewal Project. </a:t>
            </a:r>
            <a:endParaRPr/>
          </a:p>
          <a:p>
            <a:pPr indent="0" lvl="0" marL="0" marR="0" rtl="0" algn="l">
              <a:spcBef>
                <a:spcPts val="0"/>
              </a:spcBef>
              <a:spcAft>
                <a:spcPts val="0"/>
              </a:spcAft>
              <a:buNone/>
            </a:pPr>
            <a:r>
              <a:t/>
            </a:r>
            <a:endParaRPr sz="1200">
              <a:solidFill>
                <a:schemeClr val="dk2"/>
              </a:solidFill>
              <a:latin typeface="Arial"/>
              <a:ea typeface="Arial"/>
              <a:cs typeface="Arial"/>
              <a:sym typeface="Arial"/>
            </a:endParaRPr>
          </a:p>
          <a:p>
            <a:pPr indent="0" lvl="0" marL="0" marR="0" rtl="0" algn="l">
              <a:spcBef>
                <a:spcPts val="0"/>
              </a:spcBef>
              <a:spcAft>
                <a:spcPts val="0"/>
              </a:spcAft>
              <a:buNone/>
            </a:pPr>
            <a:r>
              <a:rPr b="1" lang="en-US" sz="1200">
                <a:solidFill>
                  <a:schemeClr val="dk2"/>
                </a:solidFill>
                <a:latin typeface="Arial"/>
                <a:ea typeface="Arial"/>
                <a:cs typeface="Arial"/>
                <a:sym typeface="Arial"/>
              </a:rPr>
              <a:t>Sustainable Goals Summary</a:t>
            </a:r>
            <a:endParaRPr/>
          </a:p>
          <a:p>
            <a:pPr indent="0" lvl="0" marL="0" marR="0" rtl="0" algn="l">
              <a:spcBef>
                <a:spcPts val="0"/>
              </a:spcBef>
              <a:spcAft>
                <a:spcPts val="0"/>
              </a:spcAft>
              <a:buNone/>
            </a:pPr>
            <a:r>
              <a:t/>
            </a:r>
            <a:endParaRPr sz="1200">
              <a:solidFill>
                <a:schemeClr val="dk2"/>
              </a:solidFill>
              <a:latin typeface="Arial"/>
              <a:ea typeface="Arial"/>
              <a:cs typeface="Arial"/>
              <a:sym typeface="Arial"/>
            </a:endParaRPr>
          </a:p>
          <a:p>
            <a:pPr indent="0" lvl="0" marL="0" marR="0" rtl="0" algn="l">
              <a:spcBef>
                <a:spcPts val="0"/>
              </a:spcBef>
              <a:spcAft>
                <a:spcPts val="0"/>
              </a:spcAft>
              <a:buNone/>
            </a:pPr>
            <a:r>
              <a:t/>
            </a:r>
            <a:endParaRPr sz="1200">
              <a:solidFill>
                <a:schemeClr val="dk2"/>
              </a:solidFill>
              <a:latin typeface="Arial"/>
              <a:ea typeface="Arial"/>
              <a:cs typeface="Arial"/>
              <a:sym typeface="Arial"/>
            </a:endParaRPr>
          </a:p>
          <a:p>
            <a:pPr indent="0" lvl="0" marL="0" marR="0" rtl="0" algn="l">
              <a:spcBef>
                <a:spcPts val="0"/>
              </a:spcBef>
              <a:spcAft>
                <a:spcPts val="0"/>
              </a:spcAft>
              <a:buNone/>
            </a:pPr>
            <a:r>
              <a:t/>
            </a:r>
            <a:endParaRPr sz="1200">
              <a:solidFill>
                <a:schemeClr val="dk2"/>
              </a:solidFill>
              <a:latin typeface="Arial"/>
              <a:ea typeface="Arial"/>
              <a:cs typeface="Arial"/>
              <a:sym typeface="Arial"/>
            </a:endParaRPr>
          </a:p>
          <a:p>
            <a:pPr indent="0" lvl="0" marL="0" marR="0" rtl="0" algn="l">
              <a:spcBef>
                <a:spcPts val="0"/>
              </a:spcBef>
              <a:spcAft>
                <a:spcPts val="0"/>
              </a:spcAft>
              <a:buNone/>
            </a:pPr>
            <a:r>
              <a:t/>
            </a:r>
            <a:endParaRPr sz="1200">
              <a:solidFill>
                <a:schemeClr val="dk1"/>
              </a:solidFill>
              <a:latin typeface="Arial"/>
              <a:ea typeface="Arial"/>
              <a:cs typeface="Arial"/>
              <a:sym typeface="Arial"/>
            </a:endParaRPr>
          </a:p>
          <a:p>
            <a:pPr indent="0" lvl="0" marL="0" marR="0" rtl="0" algn="l">
              <a:spcBef>
                <a:spcPts val="0"/>
              </a:spcBef>
              <a:spcAft>
                <a:spcPts val="0"/>
              </a:spcAft>
              <a:buNone/>
            </a:pPr>
            <a:r>
              <a:t/>
            </a:r>
            <a:endParaRPr sz="1200">
              <a:solidFill>
                <a:schemeClr val="dk1"/>
              </a:solidFill>
              <a:latin typeface="Arial"/>
              <a:ea typeface="Arial"/>
              <a:cs typeface="Arial"/>
              <a:sym typeface="Arial"/>
            </a:endParaRPr>
          </a:p>
          <a:p>
            <a:pPr indent="0" lvl="0" marL="0" marR="0" rtl="0" algn="l">
              <a:spcBef>
                <a:spcPts val="0"/>
              </a:spcBef>
              <a:spcAft>
                <a:spcPts val="0"/>
              </a:spcAft>
              <a:buNone/>
            </a:pPr>
            <a:r>
              <a:t/>
            </a:r>
            <a:endParaRPr sz="1200">
              <a:solidFill>
                <a:schemeClr val="dk1"/>
              </a:solidFill>
              <a:latin typeface="Arial"/>
              <a:ea typeface="Arial"/>
              <a:cs typeface="Arial"/>
              <a:sym typeface="Arial"/>
            </a:endParaRPr>
          </a:p>
          <a:p>
            <a:pPr indent="0" lvl="0" marL="0" marR="0" rtl="0" algn="l">
              <a:spcBef>
                <a:spcPts val="0"/>
              </a:spcBef>
              <a:spcAft>
                <a:spcPts val="0"/>
              </a:spcAft>
              <a:buNone/>
            </a:pPr>
            <a:r>
              <a:t/>
            </a:r>
            <a:endParaRPr sz="1200">
              <a:solidFill>
                <a:schemeClr val="dk1"/>
              </a:solidFill>
              <a:latin typeface="Arial"/>
              <a:ea typeface="Arial"/>
              <a:cs typeface="Arial"/>
              <a:sym typeface="Arial"/>
            </a:endParaRPr>
          </a:p>
          <a:p>
            <a:pPr indent="0" lvl="0" marL="0" marR="0" rtl="0" algn="l">
              <a:spcBef>
                <a:spcPts val="0"/>
              </a:spcBef>
              <a:spcAft>
                <a:spcPts val="0"/>
              </a:spcAft>
              <a:buNone/>
            </a:pPr>
            <a:r>
              <a:t/>
            </a:r>
            <a:endParaRPr sz="1200">
              <a:solidFill>
                <a:schemeClr val="dk1"/>
              </a:solidFill>
              <a:latin typeface="Arial"/>
              <a:ea typeface="Arial"/>
              <a:cs typeface="Arial"/>
              <a:sym typeface="Arial"/>
            </a:endParaRPr>
          </a:p>
          <a:p>
            <a:pPr indent="0" lvl="0" marL="0" marR="0" rtl="0" algn="l">
              <a:spcBef>
                <a:spcPts val="0"/>
              </a:spcBef>
              <a:spcAft>
                <a:spcPts val="0"/>
              </a:spcAft>
              <a:buNone/>
            </a:pPr>
            <a:r>
              <a:t/>
            </a:r>
            <a:endParaRPr sz="1200">
              <a:solidFill>
                <a:schemeClr val="dk1"/>
              </a:solidFill>
              <a:latin typeface="Arial"/>
              <a:ea typeface="Arial"/>
              <a:cs typeface="Arial"/>
              <a:sym typeface="Arial"/>
            </a:endParaRPr>
          </a:p>
          <a:p>
            <a:pPr indent="0" lvl="0" marL="0" marR="0" rtl="0" algn="l">
              <a:spcBef>
                <a:spcPts val="0"/>
              </a:spcBef>
              <a:spcAft>
                <a:spcPts val="0"/>
              </a:spcAft>
              <a:buNone/>
            </a:pPr>
            <a:r>
              <a:t/>
            </a:r>
            <a:endParaRPr sz="1200">
              <a:solidFill>
                <a:schemeClr val="dk1"/>
              </a:solidFill>
              <a:latin typeface="Arial"/>
              <a:ea typeface="Arial"/>
              <a:cs typeface="Arial"/>
              <a:sym typeface="Arial"/>
            </a:endParaRPr>
          </a:p>
          <a:p>
            <a:pPr indent="0" lvl="0" marL="0" marR="0" rtl="0" algn="l">
              <a:spcBef>
                <a:spcPts val="0"/>
              </a:spcBef>
              <a:spcAft>
                <a:spcPts val="0"/>
              </a:spcAft>
              <a:buNone/>
            </a:pP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endParaRPr sz="1200">
              <a:solidFill>
                <a:schemeClr val="dk2"/>
              </a:solidFill>
              <a:latin typeface="Arial"/>
              <a:ea typeface="Arial"/>
              <a:cs typeface="Arial"/>
              <a:sym typeface="Arial"/>
            </a:endParaRPr>
          </a:p>
        </p:txBody>
      </p:sp>
      <p:pic>
        <p:nvPicPr>
          <p:cNvPr descr="Capilano Library Receives LEED® Silver Certification - Williams Engineering" id="213" name="Google Shape;213;p6"/>
          <p:cNvPicPr preferRelativeResize="0"/>
          <p:nvPr/>
        </p:nvPicPr>
        <p:blipFill rotWithShape="1">
          <a:blip r:embed="rId5">
            <a:alphaModFix/>
          </a:blip>
          <a:srcRect b="0" l="0" r="0" t="0"/>
          <a:stretch/>
        </p:blipFill>
        <p:spPr>
          <a:xfrm>
            <a:off x="323596" y="1894453"/>
            <a:ext cx="1915525" cy="1920001"/>
          </a:xfrm>
          <a:prstGeom prst="rect">
            <a:avLst/>
          </a:prstGeom>
          <a:noFill/>
          <a:ln>
            <a:noFill/>
          </a:ln>
        </p:spPr>
      </p:pic>
      <p:sp>
        <p:nvSpPr>
          <p:cNvPr id="214" name="Google Shape;214;p6"/>
          <p:cNvSpPr txBox="1"/>
          <p:nvPr/>
        </p:nvSpPr>
        <p:spPr>
          <a:xfrm>
            <a:off x="3158473" y="4494619"/>
            <a:ext cx="1195771" cy="215444"/>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rgbClr val="FFFFFF"/>
                </a:solidFill>
                <a:latin typeface="Arial"/>
                <a:ea typeface="Arial"/>
                <a:cs typeface="Arial"/>
                <a:sym typeface="Arial"/>
              </a:rPr>
              <a:t>LEED CATEGORIES</a:t>
            </a:r>
            <a:endParaRPr b="1" sz="800">
              <a:solidFill>
                <a:srgbClr val="FFCC00"/>
              </a:solidFill>
              <a:latin typeface="Arial"/>
              <a:ea typeface="Arial"/>
              <a:cs typeface="Arial"/>
              <a:sym typeface="Arial"/>
            </a:endParaRPr>
          </a:p>
        </p:txBody>
      </p:sp>
      <p:graphicFrame>
        <p:nvGraphicFramePr>
          <p:cNvPr id="215" name="Google Shape;215;p6"/>
          <p:cNvGraphicFramePr/>
          <p:nvPr/>
        </p:nvGraphicFramePr>
        <p:xfrm>
          <a:off x="2566041" y="2064856"/>
          <a:ext cx="3000000" cy="3000000"/>
        </p:xfrm>
        <a:graphic>
          <a:graphicData uri="http://schemas.openxmlformats.org/drawingml/2006/table">
            <a:tbl>
              <a:tblPr bandRow="1" firstRow="1">
                <a:noFill/>
                <a:tableStyleId>{1412363F-CDB3-4972-A424-ADFD49A99C77}</a:tableStyleId>
              </a:tblPr>
              <a:tblGrid>
                <a:gridCol w="3134600"/>
                <a:gridCol w="3090000"/>
              </a:tblGrid>
              <a:tr h="230375">
                <a:tc>
                  <a:txBody>
                    <a:bodyPr/>
                    <a:lstStyle/>
                    <a:p>
                      <a:pPr indent="-171450" lvl="0" marL="171450" marR="0" rtl="0" algn="l">
                        <a:spcBef>
                          <a:spcPts val="0"/>
                        </a:spcBef>
                        <a:spcAft>
                          <a:spcPts val="0"/>
                        </a:spcAft>
                        <a:buClr>
                          <a:schemeClr val="dk2"/>
                        </a:buClr>
                        <a:buSzPts val="1050"/>
                        <a:buFont typeface="Arial"/>
                        <a:buChar char="•"/>
                      </a:pPr>
                      <a:r>
                        <a:rPr b="0" lang="en-US" sz="1050" u="none" cap="none" strike="noStrike">
                          <a:solidFill>
                            <a:schemeClr val="dk2"/>
                          </a:solidFill>
                          <a:latin typeface="Arial"/>
                          <a:ea typeface="Arial"/>
                          <a:cs typeface="Arial"/>
                          <a:sym typeface="Arial"/>
                        </a:rPr>
                        <a:t>Reduce water/electrical/gas consumptions with energy efficient equipment and fixtures</a:t>
                      </a:r>
                      <a:endParaRPr/>
                    </a:p>
                  </a:txBody>
                  <a:tcPr marT="28400" marB="28400" marR="56800" marL="568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171450" lvl="0" marL="171450" marR="0" rtl="0" algn="l">
                        <a:spcBef>
                          <a:spcPts val="0"/>
                        </a:spcBef>
                        <a:spcAft>
                          <a:spcPts val="0"/>
                        </a:spcAft>
                        <a:buClr>
                          <a:schemeClr val="dk2"/>
                        </a:buClr>
                        <a:buSzPts val="1050"/>
                        <a:buFont typeface="Arial"/>
                        <a:buChar char="•"/>
                      </a:pPr>
                      <a:r>
                        <a:rPr b="0" lang="en-US" sz="1050" u="none" cap="none" strike="noStrike">
                          <a:solidFill>
                            <a:schemeClr val="dk2"/>
                          </a:solidFill>
                          <a:latin typeface="Arial"/>
                          <a:ea typeface="Arial"/>
                          <a:cs typeface="Arial"/>
                          <a:sym typeface="Arial"/>
                        </a:rPr>
                        <a:t>Continue to enhance our refrigeration management program</a:t>
                      </a:r>
                      <a:endParaRPr/>
                    </a:p>
                  </a:txBody>
                  <a:tcPr marT="28400" marB="28400" marR="56800" marL="568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r>
              <a:tr h="230375">
                <a:tc>
                  <a:txBody>
                    <a:bodyPr/>
                    <a:lstStyle/>
                    <a:p>
                      <a:pPr indent="-171450" lvl="0" marL="171450" marR="0" rtl="0" algn="l">
                        <a:spcBef>
                          <a:spcPts val="0"/>
                        </a:spcBef>
                        <a:spcAft>
                          <a:spcPts val="0"/>
                        </a:spcAft>
                        <a:buClr>
                          <a:schemeClr val="dk2"/>
                        </a:buClr>
                        <a:buSzPts val="1050"/>
                        <a:buFont typeface="Arial"/>
                        <a:buChar char="•"/>
                      </a:pPr>
                      <a:r>
                        <a:rPr b="0" lang="en-US" sz="1050" u="none" cap="none" strike="noStrike">
                          <a:solidFill>
                            <a:schemeClr val="dk2"/>
                          </a:solidFill>
                          <a:latin typeface="Arial"/>
                          <a:ea typeface="Arial"/>
                          <a:cs typeface="Arial"/>
                          <a:sym typeface="Arial"/>
                        </a:rPr>
                        <a:t>Implement a 3-stream waste collection program (Waste/Recycling/Organics) and provide education material to customers on the program</a:t>
                      </a:r>
                      <a:endParaRPr/>
                    </a:p>
                  </a:txBody>
                  <a:tcPr marT="28400" marB="28400" marR="56800" marL="568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171450" lvl="0" marL="171450" marR="0" rtl="0" algn="l">
                        <a:spcBef>
                          <a:spcPts val="0"/>
                        </a:spcBef>
                        <a:spcAft>
                          <a:spcPts val="0"/>
                        </a:spcAft>
                        <a:buClr>
                          <a:schemeClr val="dk2"/>
                        </a:buClr>
                        <a:buSzPts val="1050"/>
                        <a:buFont typeface="Arial"/>
                        <a:buChar char="•"/>
                      </a:pPr>
                      <a:r>
                        <a:rPr b="0" lang="en-US" sz="1050" u="none" cap="none" strike="noStrike">
                          <a:solidFill>
                            <a:schemeClr val="dk2"/>
                          </a:solidFill>
                          <a:latin typeface="Arial"/>
                          <a:ea typeface="Arial"/>
                          <a:cs typeface="Arial"/>
                          <a:sym typeface="Arial"/>
                        </a:rPr>
                        <a:t>Divert waste from the landfills by recycling constructions materials and reusing materials for the new building wherever possible</a:t>
                      </a:r>
                      <a:endParaRPr/>
                    </a:p>
                  </a:txBody>
                  <a:tcPr marT="28400" marB="28400" marR="56800" marL="568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r>
              <a:tr h="230375">
                <a:tc>
                  <a:txBody>
                    <a:bodyPr/>
                    <a:lstStyle/>
                    <a:p>
                      <a:pPr indent="-171450" lvl="0" marL="171450" marR="0" rtl="0" algn="l">
                        <a:spcBef>
                          <a:spcPts val="0"/>
                        </a:spcBef>
                        <a:spcAft>
                          <a:spcPts val="0"/>
                        </a:spcAft>
                        <a:buClr>
                          <a:schemeClr val="dk2"/>
                        </a:buClr>
                        <a:buSzPts val="1050"/>
                        <a:buFont typeface="Arial"/>
                        <a:buChar char="•"/>
                      </a:pPr>
                      <a:r>
                        <a:rPr b="0" lang="en-US" sz="1050" u="none" cap="none" strike="noStrike">
                          <a:solidFill>
                            <a:schemeClr val="dk2"/>
                          </a:solidFill>
                          <a:latin typeface="Arial"/>
                          <a:ea typeface="Arial"/>
                          <a:cs typeface="Arial"/>
                          <a:sym typeface="Arial"/>
                        </a:rPr>
                        <a:t>Provide car charging stations and bike racks to promote alternative modes of transportation</a:t>
                      </a:r>
                      <a:endParaRPr/>
                    </a:p>
                  </a:txBody>
                  <a:tcPr marT="28400" marB="28400" marR="56800" marL="568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171450" lvl="0" marL="171450" marR="0" rtl="0" algn="l">
                        <a:spcBef>
                          <a:spcPts val="0"/>
                        </a:spcBef>
                        <a:spcAft>
                          <a:spcPts val="0"/>
                        </a:spcAft>
                        <a:buClr>
                          <a:schemeClr val="dk2"/>
                        </a:buClr>
                        <a:buSzPts val="1050"/>
                        <a:buFont typeface="Arial"/>
                        <a:buChar char="•"/>
                      </a:pPr>
                      <a:r>
                        <a:rPr b="0" lang="en-US" sz="1050" u="none" cap="none" strike="noStrike">
                          <a:solidFill>
                            <a:schemeClr val="dk2"/>
                          </a:solidFill>
                          <a:latin typeface="Arial"/>
                          <a:ea typeface="Arial"/>
                          <a:cs typeface="Arial"/>
                          <a:sym typeface="Arial"/>
                        </a:rPr>
                        <a:t>Ensure all new construction materials are low-emitting</a:t>
                      </a:r>
                      <a:endParaRPr/>
                    </a:p>
                  </a:txBody>
                  <a:tcPr marT="28400" marB="28400" marR="56800" marL="568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r>
              <a:tr h="230375">
                <a:tc>
                  <a:txBody>
                    <a:bodyPr/>
                    <a:lstStyle/>
                    <a:p>
                      <a:pPr indent="-171450" lvl="0" marL="171450" marR="0" rtl="0" algn="l">
                        <a:lnSpc>
                          <a:spcPct val="100000"/>
                        </a:lnSpc>
                        <a:spcBef>
                          <a:spcPts val="0"/>
                        </a:spcBef>
                        <a:spcAft>
                          <a:spcPts val="0"/>
                        </a:spcAft>
                        <a:buClr>
                          <a:schemeClr val="dk2"/>
                        </a:buClr>
                        <a:buSzPts val="1050"/>
                        <a:buFont typeface="Arial"/>
                        <a:buChar char="•"/>
                      </a:pPr>
                      <a:r>
                        <a:rPr b="0" lang="en-US" sz="1050" u="none" cap="none" strike="noStrike">
                          <a:solidFill>
                            <a:schemeClr val="dk2"/>
                          </a:solidFill>
                          <a:latin typeface="Arial"/>
                          <a:ea typeface="Arial"/>
                          <a:cs typeface="Arial"/>
                          <a:sym typeface="Arial"/>
                        </a:rPr>
                        <a:t>Install Direct Digital Controls on major building systems to monitor energy usage and thermal comfort of occupants </a:t>
                      </a:r>
                      <a:endParaRPr b="0" sz="1050" u="none" cap="none" strike="noStrike">
                        <a:solidFill>
                          <a:schemeClr val="dk2"/>
                        </a:solidFill>
                        <a:latin typeface="Arial"/>
                        <a:ea typeface="Arial"/>
                        <a:cs typeface="Arial"/>
                        <a:sym typeface="Arial"/>
                      </a:endParaRPr>
                    </a:p>
                  </a:txBody>
                  <a:tcPr marT="28400" marB="28400" marR="56800" marL="568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171450" lvl="0" marL="171450" marR="0" rtl="0" algn="l">
                        <a:lnSpc>
                          <a:spcPct val="100000"/>
                        </a:lnSpc>
                        <a:spcBef>
                          <a:spcPts val="0"/>
                        </a:spcBef>
                        <a:spcAft>
                          <a:spcPts val="0"/>
                        </a:spcAft>
                        <a:buClr>
                          <a:schemeClr val="dk2"/>
                        </a:buClr>
                        <a:buSzPts val="1050"/>
                        <a:buFont typeface="Arial"/>
                        <a:buChar char="•"/>
                      </a:pPr>
                      <a:r>
                        <a:rPr b="0" i="0" lang="en-US" sz="1050" u="none" cap="none" strike="noStrike">
                          <a:solidFill>
                            <a:schemeClr val="dk2"/>
                          </a:solidFill>
                          <a:latin typeface="Arial"/>
                          <a:ea typeface="Arial"/>
                          <a:cs typeface="Arial"/>
                          <a:sym typeface="Arial"/>
                        </a:rPr>
                        <a:t>Maximize the use of materials manufactured and / or harvested within an 800 km radius of the site</a:t>
                      </a:r>
                      <a:endParaRPr b="0" sz="600" u="none" cap="none" strike="noStrike">
                        <a:solidFill>
                          <a:schemeClr val="dk2"/>
                        </a:solidFill>
                        <a:latin typeface="Arial"/>
                        <a:ea typeface="Arial"/>
                        <a:cs typeface="Arial"/>
                        <a:sym typeface="Arial"/>
                      </a:endParaRPr>
                    </a:p>
                  </a:txBody>
                  <a:tcPr marT="28400" marB="28400" marR="56800" marL="568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r>
              <a:tr h="230375">
                <a:tc>
                  <a:txBody>
                    <a:bodyPr/>
                    <a:lstStyle/>
                    <a:p>
                      <a:pPr indent="-171450" lvl="0" marL="171450" marR="0" rtl="0" algn="l">
                        <a:spcBef>
                          <a:spcPts val="0"/>
                        </a:spcBef>
                        <a:spcAft>
                          <a:spcPts val="0"/>
                        </a:spcAft>
                        <a:buClr>
                          <a:schemeClr val="dk2"/>
                        </a:buClr>
                        <a:buSzPts val="1050"/>
                        <a:buFont typeface="Arial"/>
                        <a:buChar char="•"/>
                      </a:pPr>
                      <a:r>
                        <a:rPr b="0" lang="en-US" sz="1050" u="none" cap="none" strike="noStrike">
                          <a:solidFill>
                            <a:schemeClr val="dk2"/>
                          </a:solidFill>
                          <a:latin typeface="Arial"/>
                          <a:ea typeface="Arial"/>
                          <a:cs typeface="Arial"/>
                          <a:sym typeface="Arial"/>
                        </a:rPr>
                        <a:t>Promote green and sustainable education and providing tours of our LEED certified buildings</a:t>
                      </a:r>
                      <a:endParaRPr b="0" sz="1050" u="none" cap="none" strike="noStrike">
                        <a:solidFill>
                          <a:schemeClr val="dk2"/>
                        </a:solidFill>
                        <a:latin typeface="Arial"/>
                        <a:ea typeface="Arial"/>
                        <a:cs typeface="Arial"/>
                        <a:sym typeface="Arial"/>
                      </a:endParaRPr>
                    </a:p>
                  </a:txBody>
                  <a:tcPr marT="28400" marB="28400" marR="56800" marL="568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171450" lvl="0" marL="171450" marR="0" rtl="0" algn="l">
                        <a:spcBef>
                          <a:spcPts val="0"/>
                        </a:spcBef>
                        <a:spcAft>
                          <a:spcPts val="0"/>
                        </a:spcAft>
                        <a:buClr>
                          <a:schemeClr val="dk2"/>
                        </a:buClr>
                        <a:buSzPts val="1050"/>
                        <a:buFont typeface="Arial"/>
                        <a:buChar char="•"/>
                      </a:pPr>
                      <a:r>
                        <a:rPr b="0" lang="en-US" sz="1050" u="none" cap="none" strike="noStrike">
                          <a:solidFill>
                            <a:schemeClr val="dk2"/>
                          </a:solidFill>
                          <a:latin typeface="Arial"/>
                          <a:ea typeface="Arial"/>
                          <a:cs typeface="Arial"/>
                          <a:sym typeface="Arial"/>
                        </a:rPr>
                        <a:t>Maintain function and aesthetics of exterior building lighting while reducing light pollution</a:t>
                      </a:r>
                      <a:endParaRPr b="0" sz="1050" u="none" cap="none" strike="noStrike">
                        <a:solidFill>
                          <a:schemeClr val="dk2"/>
                        </a:solidFill>
                        <a:latin typeface="Arial"/>
                        <a:ea typeface="Arial"/>
                        <a:cs typeface="Arial"/>
                        <a:sym typeface="Arial"/>
                      </a:endParaRPr>
                    </a:p>
                  </a:txBody>
                  <a:tcPr marT="28400" marB="28400" marR="56800" marL="568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9" name="Shape 219"/>
        <p:cNvGrpSpPr/>
        <p:nvPr/>
      </p:nvGrpSpPr>
      <p:grpSpPr>
        <a:xfrm>
          <a:off x="0" y="0"/>
          <a:ext cx="0" cy="0"/>
          <a:chOff x="0" y="0"/>
          <a:chExt cx="0" cy="0"/>
        </a:xfrm>
      </p:grpSpPr>
      <p:pic>
        <p:nvPicPr>
          <p:cNvPr id="220" name="Google Shape;220;p7"/>
          <p:cNvPicPr preferRelativeResize="0"/>
          <p:nvPr/>
        </p:nvPicPr>
        <p:blipFill rotWithShape="1">
          <a:blip r:embed="rId3">
            <a:alphaModFix/>
          </a:blip>
          <a:srcRect b="0" l="0" r="0" t="0"/>
          <a:stretch/>
        </p:blipFill>
        <p:spPr>
          <a:xfrm>
            <a:off x="-1" y="6184800"/>
            <a:ext cx="9144001" cy="693480"/>
          </a:xfrm>
          <a:prstGeom prst="rect">
            <a:avLst/>
          </a:prstGeom>
          <a:noFill/>
          <a:ln>
            <a:noFill/>
          </a:ln>
        </p:spPr>
      </p:pic>
      <p:sp>
        <p:nvSpPr>
          <p:cNvPr id="221" name="Google Shape;221;p7"/>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22" name="Google Shape;222;p7"/>
          <p:cNvSpPr txBox="1"/>
          <p:nvPr>
            <p:ph idx="3" type="body"/>
          </p:nvPr>
        </p:nvSpPr>
        <p:spPr>
          <a:xfrm>
            <a:off x="126856" y="218732"/>
            <a:ext cx="8358217" cy="11430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0070C0"/>
              </a:buClr>
              <a:buSzPts val="4400"/>
              <a:buFont typeface="Arial"/>
              <a:buNone/>
            </a:pPr>
            <a:r>
              <a:rPr lang="en-US">
                <a:solidFill>
                  <a:srgbClr val="0070C0"/>
                </a:solidFill>
                <a:latin typeface="Arial"/>
                <a:ea typeface="Arial"/>
                <a:cs typeface="Arial"/>
                <a:sym typeface="Arial"/>
              </a:rPr>
              <a:t>VISUALS &amp; VIDEOS</a:t>
            </a:r>
            <a:endParaRPr>
              <a:solidFill>
                <a:srgbClr val="0070C0"/>
              </a:solidFill>
              <a:latin typeface="Arial"/>
              <a:ea typeface="Arial"/>
              <a:cs typeface="Arial"/>
              <a:sym typeface="Arial"/>
            </a:endParaRPr>
          </a:p>
        </p:txBody>
      </p:sp>
      <p:sp>
        <p:nvSpPr>
          <p:cNvPr id="223" name="Google Shape;223;p7"/>
          <p:cNvSpPr/>
          <p:nvPr/>
        </p:nvSpPr>
        <p:spPr>
          <a:xfrm>
            <a:off x="357158" y="974826"/>
            <a:ext cx="1600951"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2000" cap="none">
                <a:solidFill>
                  <a:srgbClr val="000000"/>
                </a:solidFill>
                <a:latin typeface="Helvetica Neue"/>
                <a:ea typeface="Helvetica Neue"/>
                <a:cs typeface="Helvetica Neue"/>
                <a:sym typeface="Helvetica Neue"/>
              </a:rPr>
              <a:t>Virtual Tours</a:t>
            </a:r>
            <a:endParaRPr/>
          </a:p>
        </p:txBody>
      </p:sp>
      <p:sp>
        <p:nvSpPr>
          <p:cNvPr id="224" name="Google Shape;224;p7"/>
          <p:cNvSpPr txBox="1"/>
          <p:nvPr/>
        </p:nvSpPr>
        <p:spPr>
          <a:xfrm>
            <a:off x="357158" y="1296807"/>
            <a:ext cx="522019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u="sng">
                <a:solidFill>
                  <a:schemeClr val="dk1"/>
                </a:solidFill>
                <a:latin typeface="Helvetica Neue"/>
                <a:ea typeface="Helvetica Neue"/>
                <a:cs typeface="Helvetica Neue"/>
                <a:sym typeface="Helvetica Neue"/>
                <a:hlinkClick r:id="rId4">
                  <a:extLst>
                    <a:ext uri="{A12FA001-AC4F-418D-AE19-62706E023703}">
                      <ahyp:hlinkClr val="tx"/>
                    </a:ext>
                  </a:extLst>
                </a:hlinkClick>
              </a:rPr>
              <a:t>Milner Library - Introductory Virtual Tour</a:t>
            </a:r>
            <a:br>
              <a:rPr lang="en-US" sz="1400">
                <a:solidFill>
                  <a:schemeClr val="dk1"/>
                </a:solidFill>
                <a:latin typeface="Helvetica Neue"/>
                <a:ea typeface="Helvetica Neue"/>
                <a:cs typeface="Helvetica Neue"/>
                <a:sym typeface="Helvetica Neue"/>
              </a:rPr>
            </a:br>
            <a:r>
              <a:rPr lang="en-US" sz="1400" u="sng">
                <a:solidFill>
                  <a:schemeClr val="dk1"/>
                </a:solidFill>
                <a:latin typeface="Helvetica Neue"/>
                <a:ea typeface="Helvetica Neue"/>
                <a:cs typeface="Helvetica Neue"/>
                <a:sym typeface="Helvetica Neue"/>
                <a:hlinkClick r:id="rId5">
                  <a:extLst>
                    <a:ext uri="{A12FA001-AC4F-418D-AE19-62706E023703}">
                      <ahyp:hlinkClr val="tx"/>
                    </a:ext>
                  </a:extLst>
                </a:hlinkClick>
              </a:rPr>
              <a:t>Milner Library - Architecture &amp; Engineering Spotlight</a:t>
            </a:r>
            <a:endParaRPr sz="1400">
              <a:solidFill>
                <a:schemeClr val="dk1"/>
              </a:solidFill>
              <a:latin typeface="Helvetica Neue"/>
              <a:ea typeface="Helvetica Neue"/>
              <a:cs typeface="Helvetica Neue"/>
              <a:sym typeface="Helvetica Neue"/>
            </a:endParaRPr>
          </a:p>
        </p:txBody>
      </p:sp>
      <p:pic>
        <p:nvPicPr>
          <p:cNvPr id="225" name="Google Shape;225;p7"/>
          <p:cNvPicPr preferRelativeResize="0"/>
          <p:nvPr/>
        </p:nvPicPr>
        <p:blipFill rotWithShape="1">
          <a:blip r:embed="rId6">
            <a:alphaModFix/>
          </a:blip>
          <a:srcRect b="0" l="0" r="0" t="0"/>
          <a:stretch/>
        </p:blipFill>
        <p:spPr>
          <a:xfrm>
            <a:off x="286824" y="2603165"/>
            <a:ext cx="2081928" cy="3460588"/>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Now Open - Stanley A. Milner Library -" id="226" name="Google Shape;226;p7"/>
          <p:cNvPicPr preferRelativeResize="0"/>
          <p:nvPr/>
        </p:nvPicPr>
        <p:blipFill rotWithShape="1">
          <a:blip r:embed="rId7">
            <a:alphaModFix/>
          </a:blip>
          <a:srcRect b="0" l="0" r="0" t="0"/>
          <a:stretch/>
        </p:blipFill>
        <p:spPr>
          <a:xfrm>
            <a:off x="5969843" y="3816976"/>
            <a:ext cx="2995702" cy="2246778"/>
          </a:xfrm>
          <a:prstGeom prst="rect">
            <a:avLst/>
          </a:prstGeom>
          <a:noFill/>
          <a:ln cap="flat" cmpd="sng" w="12700">
            <a:solidFill>
              <a:srgbClr val="000000"/>
            </a:solidFill>
            <a:prstDash val="solid"/>
            <a:round/>
            <a:headEnd len="sm" w="sm" type="none"/>
            <a:tailEnd len="sm" w="sm" type="none"/>
          </a:ln>
        </p:spPr>
      </p:pic>
      <p:pic>
        <p:nvPicPr>
          <p:cNvPr descr="Stanley A. Milner Library Staff Embraces Interactive Video Technology with  Planar TVF - Commercial Integrator" id="227" name="Google Shape;227;p7"/>
          <p:cNvPicPr preferRelativeResize="0"/>
          <p:nvPr/>
        </p:nvPicPr>
        <p:blipFill rotWithShape="1">
          <a:blip r:embed="rId8">
            <a:alphaModFix/>
          </a:blip>
          <a:srcRect b="0" l="0" r="0" t="0"/>
          <a:stretch/>
        </p:blipFill>
        <p:spPr>
          <a:xfrm>
            <a:off x="2368752" y="4031220"/>
            <a:ext cx="3359829" cy="1911486"/>
          </a:xfrm>
          <a:prstGeom prst="rect">
            <a:avLst/>
          </a:prstGeom>
          <a:noFill/>
          <a:ln cap="flat" cmpd="sng" w="12700">
            <a:solidFill>
              <a:srgbClr val="000000"/>
            </a:solidFill>
            <a:prstDash val="solid"/>
            <a:round/>
            <a:headEnd len="sm" w="sm" type="none"/>
            <a:tailEnd len="sm" w="sm" type="none"/>
          </a:ln>
        </p:spPr>
      </p:pic>
      <p:sp>
        <p:nvSpPr>
          <p:cNvPr id="228" name="Google Shape;228;p7"/>
          <p:cNvSpPr txBox="1"/>
          <p:nvPr/>
        </p:nvSpPr>
        <p:spPr>
          <a:xfrm>
            <a:off x="286824" y="5874390"/>
            <a:ext cx="1418407" cy="215444"/>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rgbClr val="FFFFFF"/>
                </a:solidFill>
                <a:latin typeface="Helvetica Neue"/>
                <a:ea typeface="Helvetica Neue"/>
                <a:cs typeface="Helvetica Neue"/>
                <a:sym typeface="Helvetica Neue"/>
              </a:rPr>
              <a:t>VIEW FROM 3rd FLOOR</a:t>
            </a:r>
            <a:endParaRPr b="1" sz="800">
              <a:solidFill>
                <a:srgbClr val="A5A5A5"/>
              </a:solidFill>
              <a:latin typeface="Helvetica Neue"/>
              <a:ea typeface="Helvetica Neue"/>
              <a:cs typeface="Helvetica Neue"/>
              <a:sym typeface="Helvetica Neue"/>
            </a:endParaRPr>
          </a:p>
        </p:txBody>
      </p:sp>
      <p:sp>
        <p:nvSpPr>
          <p:cNvPr id="229" name="Google Shape;229;p7"/>
          <p:cNvSpPr txBox="1"/>
          <p:nvPr/>
        </p:nvSpPr>
        <p:spPr>
          <a:xfrm>
            <a:off x="4335877" y="5740587"/>
            <a:ext cx="1418407" cy="215444"/>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chemeClr val="lt1"/>
                </a:solidFill>
                <a:latin typeface="Helvetica Neue"/>
                <a:ea typeface="Helvetica Neue"/>
                <a:cs typeface="Helvetica Neue"/>
                <a:sym typeface="Helvetica Neue"/>
              </a:rPr>
              <a:t>DIGITAL DISPLAY WALL</a:t>
            </a:r>
            <a:endParaRPr/>
          </a:p>
        </p:txBody>
      </p:sp>
      <p:sp>
        <p:nvSpPr>
          <p:cNvPr id="230" name="Google Shape;230;p7"/>
          <p:cNvSpPr txBox="1"/>
          <p:nvPr/>
        </p:nvSpPr>
        <p:spPr>
          <a:xfrm>
            <a:off x="7547138" y="5874390"/>
            <a:ext cx="1418407" cy="215444"/>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chemeClr val="lt1"/>
                </a:solidFill>
                <a:latin typeface="Helvetica Neue"/>
                <a:ea typeface="Helvetica Neue"/>
                <a:cs typeface="Helvetica Neue"/>
                <a:sym typeface="Helvetica Neue"/>
              </a:rPr>
              <a:t>CHILDRENS LIBRARY</a:t>
            </a:r>
            <a:endParaRPr/>
          </a:p>
        </p:txBody>
      </p:sp>
      <p:pic>
        <p:nvPicPr>
          <p:cNvPr descr="A picture containing text, indoor&#10;&#10;Description automatically generated" id="231" name="Google Shape;231;p7"/>
          <p:cNvPicPr preferRelativeResize="0"/>
          <p:nvPr/>
        </p:nvPicPr>
        <p:blipFill rotWithShape="1">
          <a:blip r:embed="rId9">
            <a:alphaModFix/>
          </a:blip>
          <a:srcRect b="0" l="0" r="0" t="0"/>
          <a:stretch/>
        </p:blipFill>
        <p:spPr>
          <a:xfrm>
            <a:off x="6134669" y="219785"/>
            <a:ext cx="2743200" cy="1829372"/>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A picture containing indoor, building, open, wood&#10;&#10;Description automatically generated" id="232" name="Google Shape;232;p7"/>
          <p:cNvPicPr preferRelativeResize="0"/>
          <p:nvPr/>
        </p:nvPicPr>
        <p:blipFill rotWithShape="1">
          <a:blip r:embed="rId10">
            <a:alphaModFix/>
          </a:blip>
          <a:srcRect b="0" l="0" r="0" t="0"/>
          <a:stretch/>
        </p:blipFill>
        <p:spPr>
          <a:xfrm>
            <a:off x="3570008" y="2172463"/>
            <a:ext cx="2743200" cy="1914670"/>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233" name="Google Shape;233;p7"/>
          <p:cNvSpPr txBox="1"/>
          <p:nvPr/>
        </p:nvSpPr>
        <p:spPr>
          <a:xfrm>
            <a:off x="6131182" y="219098"/>
            <a:ext cx="957796" cy="215444"/>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chemeClr val="lt1"/>
                </a:solidFill>
                <a:latin typeface="Helvetica Neue"/>
                <a:ea typeface="Helvetica Neue"/>
                <a:cs typeface="Helvetica Neue"/>
                <a:sym typeface="Helvetica Neue"/>
              </a:rPr>
              <a:t>IMAGINE WALL</a:t>
            </a:r>
            <a:endParaRPr/>
          </a:p>
        </p:txBody>
      </p:sp>
      <p:sp>
        <p:nvSpPr>
          <p:cNvPr id="234" name="Google Shape;234;p7"/>
          <p:cNvSpPr txBox="1"/>
          <p:nvPr/>
        </p:nvSpPr>
        <p:spPr>
          <a:xfrm>
            <a:off x="3570228" y="3878946"/>
            <a:ext cx="2749063" cy="215444"/>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chemeClr val="lt1"/>
                </a:solidFill>
                <a:latin typeface="Helvetica Neue"/>
                <a:ea typeface="Helvetica Neue"/>
                <a:cs typeface="Helvetica Neue"/>
                <a:sym typeface="Helvetica Neue"/>
              </a:rPr>
              <a:t>PÎYÊSÎW WÂSKÂHIKAN (INDIGENOUS SPACE)</a:t>
            </a:r>
            <a:endParaRPr b="1" sz="1800">
              <a:solidFill>
                <a:schemeClr val="lt1"/>
              </a:solidFill>
              <a:latin typeface="Helvetica Neue"/>
              <a:ea typeface="Helvetica Neue"/>
              <a:cs typeface="Helvetica Neue"/>
              <a:sym typeface="Helvetica Neue"/>
            </a:endParaRPr>
          </a:p>
        </p:txBody>
      </p:sp>
      <p:pic>
        <p:nvPicPr>
          <p:cNvPr descr="A picture containing text, indoor, ceiling&#10;&#10;Description automatically generated" id="235" name="Google Shape;235;p7"/>
          <p:cNvPicPr preferRelativeResize="0"/>
          <p:nvPr/>
        </p:nvPicPr>
        <p:blipFill rotWithShape="1">
          <a:blip r:embed="rId11">
            <a:alphaModFix/>
          </a:blip>
          <a:srcRect b="0" l="0" r="0" t="0"/>
          <a:stretch/>
        </p:blipFill>
        <p:spPr>
          <a:xfrm>
            <a:off x="6229840" y="1788536"/>
            <a:ext cx="2717611" cy="1829372"/>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Think Tank: Stanley A. Milner Library Renewal, Edmonton, Alberta" id="236" name="Google Shape;236;p7"/>
          <p:cNvPicPr preferRelativeResize="0"/>
          <p:nvPr/>
        </p:nvPicPr>
        <p:blipFill rotWithShape="1">
          <a:blip r:embed="rId12">
            <a:alphaModFix/>
          </a:blip>
          <a:srcRect b="0" l="0" r="0" t="0"/>
          <a:stretch/>
        </p:blipFill>
        <p:spPr>
          <a:xfrm>
            <a:off x="1797893" y="2374165"/>
            <a:ext cx="1724769" cy="1293576"/>
          </a:xfrm>
          <a:prstGeom prst="rect">
            <a:avLst/>
          </a:prstGeom>
          <a:noFill/>
          <a:ln cap="flat" cmpd="sng" w="12700">
            <a:solidFill>
              <a:srgbClr val="000000"/>
            </a:solidFill>
            <a:prstDash val="solid"/>
            <a:round/>
            <a:headEnd len="sm" w="sm" type="none"/>
            <a:tailEnd len="sm" w="sm" type="none"/>
          </a:ln>
        </p:spPr>
      </p:pic>
      <p:sp>
        <p:nvSpPr>
          <p:cNvPr id="237" name="Google Shape;237;p7"/>
          <p:cNvSpPr txBox="1"/>
          <p:nvPr/>
        </p:nvSpPr>
        <p:spPr>
          <a:xfrm>
            <a:off x="6229840" y="1773474"/>
            <a:ext cx="2450518" cy="215444"/>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chemeClr val="lt1"/>
                </a:solidFill>
                <a:latin typeface="Helvetica Neue"/>
                <a:ea typeface="Helvetica Neue"/>
                <a:cs typeface="Helvetica Neue"/>
                <a:sym typeface="Helvetica Neue"/>
              </a:rPr>
              <a:t>NEW FLOOR OPENINGS THROUGH 3 LEVELS</a:t>
            </a:r>
            <a:endParaRPr sz="1800">
              <a:solidFill>
                <a:schemeClr val="lt1"/>
              </a:solidFill>
              <a:latin typeface="Helvetica Neue"/>
              <a:ea typeface="Helvetica Neue"/>
              <a:cs typeface="Helvetica Neue"/>
              <a:sym typeface="Helvetica Neue"/>
            </a:endParaRPr>
          </a:p>
        </p:txBody>
      </p:sp>
      <p:sp>
        <p:nvSpPr>
          <p:cNvPr id="238" name="Google Shape;238;p7"/>
          <p:cNvSpPr txBox="1"/>
          <p:nvPr/>
        </p:nvSpPr>
        <p:spPr>
          <a:xfrm>
            <a:off x="2113491" y="2367946"/>
            <a:ext cx="1418407" cy="215444"/>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chemeClr val="lt1"/>
                </a:solidFill>
                <a:latin typeface="Helvetica Neue"/>
                <a:ea typeface="Helvetica Neue"/>
                <a:cs typeface="Helvetica Neue"/>
                <a:sym typeface="Helvetica Neue"/>
              </a:rPr>
              <a:t>FABRICATION LAB</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3" name="Shape 243"/>
        <p:cNvGrpSpPr/>
        <p:nvPr/>
      </p:nvGrpSpPr>
      <p:grpSpPr>
        <a:xfrm>
          <a:off x="0" y="0"/>
          <a:ext cx="0" cy="0"/>
          <a:chOff x="0" y="0"/>
          <a:chExt cx="0" cy="0"/>
        </a:xfrm>
      </p:grpSpPr>
      <p:pic>
        <p:nvPicPr>
          <p:cNvPr id="244" name="Google Shape;244;p8"/>
          <p:cNvPicPr preferRelativeResize="0"/>
          <p:nvPr/>
        </p:nvPicPr>
        <p:blipFill rotWithShape="1">
          <a:blip r:embed="rId3">
            <a:alphaModFix/>
          </a:blip>
          <a:srcRect b="0" l="0" r="0" t="0"/>
          <a:stretch/>
        </p:blipFill>
        <p:spPr>
          <a:xfrm>
            <a:off x="-1" y="6186604"/>
            <a:ext cx="9144000" cy="687738"/>
          </a:xfrm>
          <a:prstGeom prst="rect">
            <a:avLst/>
          </a:prstGeom>
          <a:noFill/>
          <a:ln>
            <a:noFill/>
          </a:ln>
        </p:spPr>
      </p:pic>
      <p:sp>
        <p:nvSpPr>
          <p:cNvPr id="245" name="Google Shape;245;p8"/>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
        <p:nvSpPr>
          <p:cNvPr id="246" name="Google Shape;246;p8"/>
          <p:cNvSpPr txBox="1"/>
          <p:nvPr>
            <p:ph idx="3" type="body"/>
          </p:nvPr>
        </p:nvSpPr>
        <p:spPr>
          <a:xfrm>
            <a:off x="206212" y="248199"/>
            <a:ext cx="8358217" cy="11430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0BBDE7"/>
              </a:buClr>
              <a:buSzPts val="4400"/>
              <a:buFont typeface="Arial"/>
              <a:buNone/>
            </a:pPr>
            <a:r>
              <a:rPr lang="en-US">
                <a:solidFill>
                  <a:srgbClr val="0BBDE7"/>
                </a:solidFill>
                <a:latin typeface="Arial"/>
                <a:ea typeface="Arial"/>
                <a:cs typeface="Arial"/>
                <a:sym typeface="Arial"/>
              </a:rPr>
              <a:t>ACCESS</a:t>
            </a:r>
            <a:endParaRPr>
              <a:solidFill>
                <a:srgbClr val="0BBDE7"/>
              </a:solidFill>
              <a:latin typeface="Arial"/>
              <a:ea typeface="Arial"/>
              <a:cs typeface="Arial"/>
              <a:sym typeface="Arial"/>
            </a:endParaRPr>
          </a:p>
        </p:txBody>
      </p:sp>
      <p:pic>
        <p:nvPicPr>
          <p:cNvPr id="247" name="Google Shape;247;p8"/>
          <p:cNvPicPr preferRelativeResize="0"/>
          <p:nvPr/>
        </p:nvPicPr>
        <p:blipFill rotWithShape="1">
          <a:blip r:embed="rId4">
            <a:alphaModFix/>
          </a:blip>
          <a:srcRect b="0" l="0" r="0" t="0"/>
          <a:stretch/>
        </p:blipFill>
        <p:spPr>
          <a:xfrm>
            <a:off x="223162" y="1175134"/>
            <a:ext cx="2355601" cy="2243216"/>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248" name="Google Shape;248;p8"/>
          <p:cNvSpPr txBox="1"/>
          <p:nvPr/>
        </p:nvSpPr>
        <p:spPr>
          <a:xfrm>
            <a:off x="6084102" y="248199"/>
            <a:ext cx="3042948" cy="65710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0C0C0C"/>
                </a:solidFill>
                <a:latin typeface="Arial"/>
                <a:ea typeface="Arial"/>
                <a:cs typeface="Arial"/>
                <a:sym typeface="Arial"/>
              </a:rPr>
              <a:t>Promoting Travel &amp; Commuting</a:t>
            </a:r>
            <a:endParaRPr/>
          </a:p>
          <a:p>
            <a:pPr indent="0" lvl="0" marL="0" marR="0" rtl="0" algn="l">
              <a:spcBef>
                <a:spcPts val="0"/>
              </a:spcBef>
              <a:spcAft>
                <a:spcPts val="0"/>
              </a:spcAft>
              <a:buNone/>
            </a:pPr>
            <a:r>
              <a:t/>
            </a:r>
            <a:endParaRPr sz="1400">
              <a:solidFill>
                <a:srgbClr val="0C0C0C"/>
              </a:solidFill>
              <a:latin typeface="Arial"/>
              <a:ea typeface="Arial"/>
              <a:cs typeface="Arial"/>
              <a:sym typeface="Arial"/>
            </a:endParaRPr>
          </a:p>
          <a:p>
            <a:pPr indent="0" lvl="0" marL="0" marR="0" rtl="0" algn="l">
              <a:spcBef>
                <a:spcPts val="0"/>
              </a:spcBef>
              <a:spcAft>
                <a:spcPts val="0"/>
              </a:spcAft>
              <a:buNone/>
            </a:pPr>
            <a:r>
              <a:rPr lang="en-US" sz="1300">
                <a:solidFill>
                  <a:srgbClr val="0C0C0C"/>
                </a:solidFill>
                <a:latin typeface="Arial"/>
                <a:ea typeface="Arial"/>
                <a:cs typeface="Arial"/>
                <a:sym typeface="Arial"/>
              </a:rPr>
              <a:t>The Milner Library is nestled at the core of Edmonton’s thriving downtown providing our users with great connections to the surrounding communities and businesses.</a:t>
            </a:r>
            <a:endParaRPr/>
          </a:p>
          <a:p>
            <a:pPr indent="0" lvl="0" marL="0" marR="0" rtl="0" algn="l">
              <a:spcBef>
                <a:spcPts val="0"/>
              </a:spcBef>
              <a:spcAft>
                <a:spcPts val="0"/>
              </a:spcAft>
              <a:buNone/>
            </a:pPr>
            <a:r>
              <a:t/>
            </a:r>
            <a:endParaRPr sz="1300">
              <a:solidFill>
                <a:srgbClr val="0C0C0C"/>
              </a:solidFill>
              <a:latin typeface="Arial"/>
              <a:ea typeface="Arial"/>
              <a:cs typeface="Arial"/>
              <a:sym typeface="Arial"/>
            </a:endParaRPr>
          </a:p>
          <a:p>
            <a:pPr indent="0" lvl="0" marL="0" marR="0" rtl="0" algn="l">
              <a:spcBef>
                <a:spcPts val="0"/>
              </a:spcBef>
              <a:spcAft>
                <a:spcPts val="0"/>
              </a:spcAft>
              <a:buNone/>
            </a:pPr>
            <a:r>
              <a:rPr lang="en-US" sz="1300">
                <a:solidFill>
                  <a:schemeClr val="dk2"/>
                </a:solidFill>
                <a:latin typeface="Arial"/>
                <a:ea typeface="Arial"/>
                <a:cs typeface="Arial"/>
                <a:sym typeface="Arial"/>
              </a:rPr>
              <a:t>To help ensure easy public access, the library is within close distance to the city's Light Rail Transit (LRT) system with direct connections from the lower level of the library. The library is connected to the rest of downtown through an extensive underground pedway system. Soon, an LRT stop and transit track (with bike lane running alongside) will be in front of the library. As part of the Milner renewal project, a new elevator was included to address accessibility issues from the parkade levels up to the library.</a:t>
            </a:r>
            <a:endParaRPr/>
          </a:p>
          <a:p>
            <a:pPr indent="0" lvl="0" marL="0" marR="0" rtl="0" algn="l">
              <a:spcBef>
                <a:spcPts val="0"/>
              </a:spcBef>
              <a:spcAft>
                <a:spcPts val="0"/>
              </a:spcAft>
              <a:buNone/>
            </a:pPr>
            <a:r>
              <a:t/>
            </a:r>
            <a:endParaRPr sz="1300">
              <a:solidFill>
                <a:schemeClr val="dk2"/>
              </a:solidFill>
              <a:latin typeface="Arial"/>
              <a:ea typeface="Arial"/>
              <a:cs typeface="Arial"/>
              <a:sym typeface="Arial"/>
            </a:endParaRPr>
          </a:p>
          <a:p>
            <a:pPr indent="0" lvl="0" marL="0" marR="0" rtl="0" algn="l">
              <a:spcBef>
                <a:spcPts val="0"/>
              </a:spcBef>
              <a:spcAft>
                <a:spcPts val="0"/>
              </a:spcAft>
              <a:buNone/>
            </a:pPr>
            <a:r>
              <a:rPr lang="en-US" sz="1300">
                <a:solidFill>
                  <a:schemeClr val="dk2"/>
                </a:solidFill>
                <a:latin typeface="Arial"/>
                <a:ea typeface="Arial"/>
                <a:cs typeface="Arial"/>
                <a:sym typeface="Arial"/>
              </a:rPr>
              <a:t>Encouraging sustainable modes of transportation, our library has over 30 bicycle stalls and free pubic access to 4 designated underground electric vehicle charging stations.</a:t>
            </a:r>
            <a:endParaRPr/>
          </a:p>
          <a:p>
            <a:pPr indent="0" lvl="0" marL="0" marR="0" rtl="0" algn="l">
              <a:spcBef>
                <a:spcPts val="0"/>
              </a:spcBef>
              <a:spcAft>
                <a:spcPts val="0"/>
              </a:spcAft>
              <a:buNone/>
            </a:pPr>
            <a:r>
              <a:t/>
            </a:r>
            <a:endParaRPr sz="1400">
              <a:solidFill>
                <a:schemeClr val="dk2"/>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Helvetica Neue"/>
              <a:ea typeface="Helvetica Neue"/>
              <a:cs typeface="Helvetica Neue"/>
              <a:sym typeface="Helvetica Neue"/>
            </a:endParaRPr>
          </a:p>
        </p:txBody>
      </p:sp>
      <p:pic>
        <p:nvPicPr>
          <p:cNvPr descr="A picture containing text, ceiling&#10;&#10;Description automatically generated" id="249" name="Google Shape;249;p8"/>
          <p:cNvPicPr preferRelativeResize="0"/>
          <p:nvPr/>
        </p:nvPicPr>
        <p:blipFill rotWithShape="1">
          <a:blip r:embed="rId5">
            <a:alphaModFix/>
          </a:blip>
          <a:srcRect b="0" l="0" r="0" t="0"/>
          <a:stretch/>
        </p:blipFill>
        <p:spPr>
          <a:xfrm>
            <a:off x="3053710" y="320510"/>
            <a:ext cx="2501670" cy="1533575"/>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Image result for churchill valley line" id="250" name="Google Shape;250;p8"/>
          <p:cNvPicPr preferRelativeResize="0"/>
          <p:nvPr/>
        </p:nvPicPr>
        <p:blipFill rotWithShape="1">
          <a:blip r:embed="rId6">
            <a:alphaModFix/>
          </a:blip>
          <a:srcRect b="0" l="0" r="0" t="0"/>
          <a:stretch/>
        </p:blipFill>
        <p:spPr>
          <a:xfrm>
            <a:off x="2356071" y="1642389"/>
            <a:ext cx="3572815" cy="2038284"/>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251" name="Google Shape;251;p8"/>
          <p:cNvPicPr preferRelativeResize="0"/>
          <p:nvPr/>
        </p:nvPicPr>
        <p:blipFill rotWithShape="1">
          <a:blip r:embed="rId7">
            <a:alphaModFix/>
          </a:blip>
          <a:srcRect b="0" l="0" r="0" t="0"/>
          <a:stretch/>
        </p:blipFill>
        <p:spPr>
          <a:xfrm>
            <a:off x="327332" y="3428999"/>
            <a:ext cx="3181044" cy="2128421"/>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252" name="Google Shape;252;p8"/>
          <p:cNvPicPr preferRelativeResize="0"/>
          <p:nvPr/>
        </p:nvPicPr>
        <p:blipFill rotWithShape="1">
          <a:blip r:embed="rId8">
            <a:alphaModFix/>
          </a:blip>
          <a:srcRect b="0" l="0" r="0" t="0"/>
          <a:stretch/>
        </p:blipFill>
        <p:spPr>
          <a:xfrm rot="5400000">
            <a:off x="2928510" y="4382157"/>
            <a:ext cx="1702692" cy="1277019"/>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A picture containing wall, indoor&#10;&#10;Description automatically generated" id="253" name="Google Shape;253;p8"/>
          <p:cNvPicPr preferRelativeResize="0"/>
          <p:nvPr/>
        </p:nvPicPr>
        <p:blipFill rotWithShape="1">
          <a:blip r:embed="rId9">
            <a:alphaModFix/>
          </a:blip>
          <a:srcRect b="0" l="0" r="0" t="0"/>
          <a:stretch/>
        </p:blipFill>
        <p:spPr>
          <a:xfrm rot="5400000">
            <a:off x="4156655" y="3903450"/>
            <a:ext cx="1782227" cy="1336671"/>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254" name="Google Shape;254;p8"/>
          <p:cNvSpPr txBox="1"/>
          <p:nvPr/>
        </p:nvSpPr>
        <p:spPr>
          <a:xfrm>
            <a:off x="4213591" y="309409"/>
            <a:ext cx="1359500" cy="200055"/>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700">
                <a:solidFill>
                  <a:srgbClr val="FFFFFF"/>
                </a:solidFill>
                <a:latin typeface="Helvetica Neue"/>
                <a:ea typeface="Helvetica Neue"/>
                <a:cs typeface="Helvetica Neue"/>
                <a:sym typeface="Helvetica Neue"/>
              </a:rPr>
              <a:t>NEW PARKADE ELEVATOR</a:t>
            </a:r>
            <a:endParaRPr b="1" sz="700">
              <a:solidFill>
                <a:srgbClr val="FFCC00"/>
              </a:solidFill>
              <a:latin typeface="Helvetica Neue"/>
              <a:ea typeface="Helvetica Neue"/>
              <a:cs typeface="Helvetica Neue"/>
              <a:sym typeface="Helvetica Neue"/>
            </a:endParaRPr>
          </a:p>
        </p:txBody>
      </p:sp>
      <p:sp>
        <p:nvSpPr>
          <p:cNvPr id="255" name="Google Shape;255;p8"/>
          <p:cNvSpPr txBox="1"/>
          <p:nvPr/>
        </p:nvSpPr>
        <p:spPr>
          <a:xfrm>
            <a:off x="3117908" y="4169320"/>
            <a:ext cx="808184" cy="200055"/>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700">
                <a:solidFill>
                  <a:srgbClr val="FFFFFF"/>
                </a:solidFill>
                <a:latin typeface="Helvetica Neue"/>
                <a:ea typeface="Helvetica Neue"/>
                <a:cs typeface="Helvetica Neue"/>
                <a:sym typeface="Helvetica Neue"/>
              </a:rPr>
              <a:t>BIKE RACKS</a:t>
            </a:r>
            <a:endParaRPr b="1" sz="700">
              <a:solidFill>
                <a:srgbClr val="FFCC00"/>
              </a:solidFill>
              <a:latin typeface="Helvetica Neue"/>
              <a:ea typeface="Helvetica Neue"/>
              <a:cs typeface="Helvetica Neue"/>
              <a:sym typeface="Helvetica Neue"/>
            </a:endParaRPr>
          </a:p>
        </p:txBody>
      </p:sp>
      <p:sp>
        <p:nvSpPr>
          <p:cNvPr id="256" name="Google Shape;256;p8"/>
          <p:cNvSpPr txBox="1"/>
          <p:nvPr/>
        </p:nvSpPr>
        <p:spPr>
          <a:xfrm>
            <a:off x="4382259" y="5261937"/>
            <a:ext cx="1336672" cy="200055"/>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700">
                <a:solidFill>
                  <a:srgbClr val="FFFFFF"/>
                </a:solidFill>
                <a:latin typeface="Helvetica Neue"/>
                <a:ea typeface="Helvetica Neue"/>
                <a:cs typeface="Helvetica Neue"/>
                <a:sym typeface="Helvetica Neue"/>
              </a:rPr>
              <a:t>EV CHARGING STATION</a:t>
            </a:r>
            <a:endParaRPr b="1" sz="700">
              <a:solidFill>
                <a:srgbClr val="FFCC00"/>
              </a:solidFill>
              <a:latin typeface="Helvetica Neue"/>
              <a:ea typeface="Helvetica Neue"/>
              <a:cs typeface="Helvetica Neue"/>
              <a:sym typeface="Helvetica Neue"/>
            </a:endParaRPr>
          </a:p>
        </p:txBody>
      </p:sp>
      <p:sp>
        <p:nvSpPr>
          <p:cNvPr id="257" name="Google Shape;257;p8"/>
          <p:cNvSpPr txBox="1"/>
          <p:nvPr/>
        </p:nvSpPr>
        <p:spPr>
          <a:xfrm>
            <a:off x="206212" y="1153742"/>
            <a:ext cx="975301" cy="200055"/>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700">
                <a:solidFill>
                  <a:srgbClr val="FFFFFF"/>
                </a:solidFill>
                <a:latin typeface="Helvetica Neue"/>
                <a:ea typeface="Helvetica Neue"/>
                <a:cs typeface="Helvetica Neue"/>
                <a:sym typeface="Helvetica Neue"/>
              </a:rPr>
              <a:t>DOWNTOWN SITE</a:t>
            </a:r>
            <a:endParaRPr b="1" sz="700">
              <a:solidFill>
                <a:srgbClr val="FFCC00"/>
              </a:solidFill>
              <a:latin typeface="Helvetica Neue"/>
              <a:ea typeface="Helvetica Neue"/>
              <a:cs typeface="Helvetica Neue"/>
              <a:sym typeface="Helvetica Neue"/>
            </a:endParaRPr>
          </a:p>
        </p:txBody>
      </p:sp>
      <p:sp>
        <p:nvSpPr>
          <p:cNvPr id="258" name="Google Shape;258;p8"/>
          <p:cNvSpPr txBox="1"/>
          <p:nvPr/>
        </p:nvSpPr>
        <p:spPr>
          <a:xfrm>
            <a:off x="310382" y="3414604"/>
            <a:ext cx="1482737" cy="200056"/>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700">
                <a:solidFill>
                  <a:srgbClr val="FFFFFF"/>
                </a:solidFill>
                <a:latin typeface="Helvetica Neue"/>
                <a:ea typeface="Helvetica Neue"/>
                <a:cs typeface="Helvetica Neue"/>
                <a:sym typeface="Helvetica Neue"/>
              </a:rPr>
              <a:t>COMMUNITY CONNECTIVITY</a:t>
            </a:r>
            <a:endParaRPr b="1" sz="700">
              <a:solidFill>
                <a:srgbClr val="FFCC00"/>
              </a:solidFill>
              <a:latin typeface="Helvetica Neue"/>
              <a:ea typeface="Helvetica Neue"/>
              <a:cs typeface="Helvetica Neue"/>
              <a:sym typeface="Helvetica Neue"/>
            </a:endParaRPr>
          </a:p>
        </p:txBody>
      </p:sp>
      <p:sp>
        <p:nvSpPr>
          <p:cNvPr id="259" name="Google Shape;259;p8"/>
          <p:cNvSpPr txBox="1"/>
          <p:nvPr/>
        </p:nvSpPr>
        <p:spPr>
          <a:xfrm>
            <a:off x="2347130" y="1632933"/>
            <a:ext cx="1027094" cy="200055"/>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700">
                <a:solidFill>
                  <a:srgbClr val="FFFFFF"/>
                </a:solidFill>
                <a:latin typeface="Helvetica Neue"/>
                <a:ea typeface="Helvetica Neue"/>
                <a:cs typeface="Helvetica Neue"/>
                <a:sym typeface="Helvetica Neue"/>
              </a:rPr>
              <a:t>FUTURE LRT LINE</a:t>
            </a:r>
            <a:endParaRPr b="1" sz="700">
              <a:solidFill>
                <a:srgbClr val="FFCC00"/>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4" name="Shape 264"/>
        <p:cNvGrpSpPr/>
        <p:nvPr/>
      </p:nvGrpSpPr>
      <p:grpSpPr>
        <a:xfrm>
          <a:off x="0" y="0"/>
          <a:ext cx="0" cy="0"/>
          <a:chOff x="0" y="0"/>
          <a:chExt cx="0" cy="0"/>
        </a:xfrm>
      </p:grpSpPr>
      <p:pic>
        <p:nvPicPr>
          <p:cNvPr id="265" name="Google Shape;265;p9"/>
          <p:cNvPicPr preferRelativeResize="0"/>
          <p:nvPr/>
        </p:nvPicPr>
        <p:blipFill rotWithShape="1">
          <a:blip r:embed="rId3">
            <a:alphaModFix/>
          </a:blip>
          <a:srcRect b="0" l="0" r="0" t="0"/>
          <a:stretch/>
        </p:blipFill>
        <p:spPr>
          <a:xfrm>
            <a:off x="-1" y="6186604"/>
            <a:ext cx="9144000" cy="687738"/>
          </a:xfrm>
          <a:prstGeom prst="rect">
            <a:avLst/>
          </a:prstGeom>
          <a:noFill/>
          <a:ln>
            <a:noFill/>
          </a:ln>
        </p:spPr>
      </p:pic>
      <p:sp>
        <p:nvSpPr>
          <p:cNvPr id="266" name="Google Shape;266;p9"/>
          <p:cNvSpPr txBox="1"/>
          <p:nvPr>
            <p:ph idx="12" type="sldNum"/>
          </p:nvPr>
        </p:nvSpPr>
        <p:spPr>
          <a:xfrm>
            <a:off x="357158" y="6350023"/>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67" name="Google Shape;267;p9"/>
          <p:cNvSpPr txBox="1"/>
          <p:nvPr>
            <p:ph idx="3" type="body"/>
          </p:nvPr>
        </p:nvSpPr>
        <p:spPr>
          <a:xfrm>
            <a:off x="171094" y="142852"/>
            <a:ext cx="8358217" cy="11430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4400"/>
              <a:buFont typeface="Arial"/>
              <a:buNone/>
            </a:pPr>
            <a:r>
              <a:rPr lang="en-US">
                <a:latin typeface="Arial"/>
                <a:ea typeface="Arial"/>
                <a:cs typeface="Arial"/>
                <a:sym typeface="Arial"/>
              </a:rPr>
              <a:t>DESIGN</a:t>
            </a:r>
            <a:endParaRPr>
              <a:latin typeface="Arial"/>
              <a:ea typeface="Arial"/>
              <a:cs typeface="Arial"/>
              <a:sym typeface="Arial"/>
            </a:endParaRPr>
          </a:p>
        </p:txBody>
      </p:sp>
      <p:sp>
        <p:nvSpPr>
          <p:cNvPr id="268" name="Google Shape;268;p9"/>
          <p:cNvSpPr/>
          <p:nvPr/>
        </p:nvSpPr>
        <p:spPr>
          <a:xfrm>
            <a:off x="273731" y="1077548"/>
            <a:ext cx="4219863" cy="58169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2"/>
                </a:solidFill>
                <a:latin typeface="Arial"/>
                <a:ea typeface="Arial"/>
                <a:cs typeface="Arial"/>
                <a:sym typeface="Arial"/>
              </a:rPr>
              <a:t>Building Design</a:t>
            </a:r>
            <a:endParaRPr/>
          </a:p>
          <a:p>
            <a:pPr indent="-285750" lvl="0" marL="285750" marR="0" rtl="0" algn="l">
              <a:spcBef>
                <a:spcPts val="0"/>
              </a:spcBef>
              <a:spcAft>
                <a:spcPts val="0"/>
              </a:spcAft>
              <a:buClr>
                <a:schemeClr val="dk2"/>
              </a:buClr>
              <a:buSzPts val="1400"/>
              <a:buFont typeface="Arial"/>
              <a:buChar char="•"/>
            </a:pPr>
            <a:r>
              <a:rPr lang="en-US" sz="1400">
                <a:solidFill>
                  <a:schemeClr val="dk2"/>
                </a:solidFill>
                <a:latin typeface="Arial"/>
                <a:ea typeface="Arial"/>
                <a:cs typeface="Arial"/>
                <a:sym typeface="Arial"/>
              </a:rPr>
              <a:t>An additional 450 windows/skylights were installed to bring in as much natural light as possible </a:t>
            </a:r>
            <a:endParaRPr sz="1400">
              <a:solidFill>
                <a:schemeClr val="dk2"/>
              </a:solidFill>
              <a:latin typeface="Arial"/>
              <a:ea typeface="Arial"/>
              <a:cs typeface="Arial"/>
              <a:sym typeface="Arial"/>
            </a:endParaRPr>
          </a:p>
          <a:p>
            <a:pPr indent="-285750" lvl="0" marL="285750" marR="0" rtl="0" algn="l">
              <a:spcBef>
                <a:spcPts val="0"/>
              </a:spcBef>
              <a:spcAft>
                <a:spcPts val="0"/>
              </a:spcAft>
              <a:buClr>
                <a:schemeClr val="dk2"/>
              </a:buClr>
              <a:buSzPts val="1400"/>
              <a:buFont typeface="Arial"/>
              <a:buChar char="•"/>
            </a:pPr>
            <a:r>
              <a:rPr lang="en-US" sz="1400">
                <a:solidFill>
                  <a:schemeClr val="dk2"/>
                </a:solidFill>
                <a:latin typeface="Arial"/>
                <a:ea typeface="Arial"/>
                <a:cs typeface="Arial"/>
                <a:sym typeface="Arial"/>
              </a:rPr>
              <a:t>All new energy efficient lighting systems and HVAC/R</a:t>
            </a:r>
            <a:endParaRPr/>
          </a:p>
          <a:p>
            <a:pPr indent="-285750" lvl="0" marL="285750" marR="0" rtl="0" algn="l">
              <a:spcBef>
                <a:spcPts val="0"/>
              </a:spcBef>
              <a:spcAft>
                <a:spcPts val="0"/>
              </a:spcAft>
              <a:buClr>
                <a:schemeClr val="dk2"/>
              </a:buClr>
              <a:buSzPts val="1400"/>
              <a:buFont typeface="Arial"/>
              <a:buChar char="•"/>
            </a:pPr>
            <a:r>
              <a:rPr lang="en-US" sz="1400">
                <a:solidFill>
                  <a:schemeClr val="dk2"/>
                </a:solidFill>
                <a:latin typeface="Arial"/>
                <a:ea typeface="Arial"/>
                <a:cs typeface="Arial"/>
                <a:sym typeface="Arial"/>
              </a:rPr>
              <a:t>The floorplan was designed to provide adaptive and versatile spaces</a:t>
            </a:r>
            <a:endParaRPr/>
          </a:p>
          <a:p>
            <a:pPr indent="-285750" lvl="0" marL="285750" marR="0" rtl="0" algn="l">
              <a:spcBef>
                <a:spcPts val="0"/>
              </a:spcBef>
              <a:spcAft>
                <a:spcPts val="0"/>
              </a:spcAft>
              <a:buClr>
                <a:schemeClr val="dk2"/>
              </a:buClr>
              <a:buSzPts val="1400"/>
              <a:buFont typeface="Arial"/>
              <a:buChar char="•"/>
            </a:pPr>
            <a:r>
              <a:rPr lang="en-US" sz="1400">
                <a:solidFill>
                  <a:schemeClr val="dk2"/>
                </a:solidFill>
                <a:latin typeface="Arial"/>
                <a:ea typeface="Arial"/>
                <a:cs typeface="Arial"/>
                <a:sym typeface="Arial"/>
              </a:rPr>
              <a:t>Low emitting materials were selected for construction including paints, flooring, wood, adhesives, and sealants</a:t>
            </a:r>
            <a:endParaRPr/>
          </a:p>
          <a:p>
            <a:pPr indent="-285750" lvl="0" marL="285750" marR="0" rtl="0" algn="l">
              <a:spcBef>
                <a:spcPts val="0"/>
              </a:spcBef>
              <a:spcAft>
                <a:spcPts val="0"/>
              </a:spcAft>
              <a:buClr>
                <a:schemeClr val="dk2"/>
              </a:buClr>
              <a:buSzPts val="1400"/>
              <a:buFont typeface="Arial"/>
              <a:buChar char="•"/>
            </a:pPr>
            <a:r>
              <a:rPr lang="en-US" sz="1400">
                <a:solidFill>
                  <a:schemeClr val="dk2"/>
                </a:solidFill>
                <a:latin typeface="Arial"/>
                <a:ea typeface="Arial"/>
                <a:cs typeface="Arial"/>
                <a:sym typeface="Arial"/>
              </a:rPr>
              <a:t>High albedo exterior materials were used to reduce heat island effect including Azengar Zinc exterior (Solar Reflectance Index of 39)</a:t>
            </a:r>
            <a:endParaRPr/>
          </a:p>
          <a:p>
            <a:pPr indent="-285750" lvl="0" marL="285750" marR="0" rtl="0" algn="l">
              <a:spcBef>
                <a:spcPts val="0"/>
              </a:spcBef>
              <a:spcAft>
                <a:spcPts val="0"/>
              </a:spcAft>
              <a:buClr>
                <a:schemeClr val="dk2"/>
              </a:buClr>
              <a:buSzPts val="1400"/>
              <a:buFont typeface="Arial"/>
              <a:buChar char="•"/>
            </a:pPr>
            <a:r>
              <a:rPr lang="en-US" sz="1400">
                <a:solidFill>
                  <a:schemeClr val="dk2"/>
                </a:solidFill>
                <a:latin typeface="Arial"/>
                <a:ea typeface="Arial"/>
                <a:cs typeface="Arial"/>
                <a:sym typeface="Arial"/>
              </a:rPr>
              <a:t>A balanced heat recovery system</a:t>
            </a:r>
            <a:endParaRPr/>
          </a:p>
          <a:p>
            <a:pPr indent="-285750" lvl="0" marL="285750" marR="0" rtl="0" algn="l">
              <a:spcBef>
                <a:spcPts val="0"/>
              </a:spcBef>
              <a:spcAft>
                <a:spcPts val="0"/>
              </a:spcAft>
              <a:buClr>
                <a:schemeClr val="dk2"/>
              </a:buClr>
              <a:buSzPts val="1400"/>
              <a:buFont typeface="Arial"/>
              <a:buChar char="•"/>
            </a:pPr>
            <a:r>
              <a:rPr lang="en-US" sz="1400">
                <a:solidFill>
                  <a:schemeClr val="dk2"/>
                </a:solidFill>
                <a:latin typeface="Arial"/>
                <a:ea typeface="Arial"/>
                <a:cs typeface="Arial"/>
                <a:sym typeface="Arial"/>
              </a:rPr>
              <a:t>HVAC systems and building envelope designed to comply with ASHRAE Standards to achieve a high level of thermal comfort for human occupancy</a:t>
            </a:r>
            <a:endParaRPr/>
          </a:p>
          <a:p>
            <a:pPr indent="-285750" lvl="0" marL="285750" marR="0" rtl="0" algn="l">
              <a:spcBef>
                <a:spcPts val="0"/>
              </a:spcBef>
              <a:spcAft>
                <a:spcPts val="0"/>
              </a:spcAft>
              <a:buClr>
                <a:schemeClr val="dk2"/>
              </a:buClr>
              <a:buSzPts val="1400"/>
              <a:buFont typeface="Arial"/>
              <a:buChar char="•"/>
            </a:pPr>
            <a:r>
              <a:rPr lang="en-US" sz="1400">
                <a:solidFill>
                  <a:schemeClr val="dk2"/>
                </a:solidFill>
                <a:latin typeface="Arial"/>
                <a:ea typeface="Arial"/>
                <a:cs typeface="Arial"/>
                <a:sym typeface="Arial"/>
              </a:rPr>
              <a:t>Occupational wellbeing has been achieved through accessibility, acoustics, and air quality.</a:t>
            </a:r>
            <a:endParaRPr/>
          </a:p>
          <a:p>
            <a:pPr indent="-184150" lvl="0" marL="285750" marR="0" rtl="0" algn="l">
              <a:spcBef>
                <a:spcPts val="0"/>
              </a:spcBef>
              <a:spcAft>
                <a:spcPts val="0"/>
              </a:spcAft>
              <a:buClr>
                <a:schemeClr val="dk1"/>
              </a:buClr>
              <a:buSzPts val="1600"/>
              <a:buFont typeface="Arial"/>
              <a:buNone/>
            </a:pPr>
            <a:r>
              <a:t/>
            </a:r>
            <a:endParaRPr sz="1600">
              <a:solidFill>
                <a:schemeClr val="dk2"/>
              </a:solidFill>
              <a:latin typeface="Arial"/>
              <a:ea typeface="Arial"/>
              <a:cs typeface="Arial"/>
              <a:sym typeface="Arial"/>
            </a:endParaRPr>
          </a:p>
          <a:p>
            <a:pPr indent="-184150" lvl="0" marL="285750" marR="0" rtl="0" algn="l">
              <a:spcBef>
                <a:spcPts val="0"/>
              </a:spcBef>
              <a:spcAft>
                <a:spcPts val="0"/>
              </a:spcAft>
              <a:buClr>
                <a:schemeClr val="dk1"/>
              </a:buClr>
              <a:buSzPts val="1600"/>
              <a:buFont typeface="Arial"/>
              <a:buNone/>
            </a:pPr>
            <a:r>
              <a:t/>
            </a:r>
            <a:endParaRPr sz="1600">
              <a:solidFill>
                <a:schemeClr val="dk2"/>
              </a:solidFill>
              <a:latin typeface="Arial"/>
              <a:ea typeface="Arial"/>
              <a:cs typeface="Arial"/>
              <a:sym typeface="Arial"/>
            </a:endParaRPr>
          </a:p>
          <a:p>
            <a:pPr indent="0" lvl="0" marL="0" marR="0" rtl="0" algn="l">
              <a:spcBef>
                <a:spcPts val="0"/>
              </a:spcBef>
              <a:spcAft>
                <a:spcPts val="0"/>
              </a:spcAft>
              <a:buNone/>
            </a:pPr>
            <a:r>
              <a:t/>
            </a:r>
            <a:endParaRPr sz="1600">
              <a:solidFill>
                <a:schemeClr val="dk2"/>
              </a:solidFill>
              <a:latin typeface="Arial"/>
              <a:ea typeface="Arial"/>
              <a:cs typeface="Arial"/>
              <a:sym typeface="Arial"/>
            </a:endParaRPr>
          </a:p>
          <a:p>
            <a:pPr indent="0" lvl="0" marL="0" marR="0" rtl="0" algn="l">
              <a:spcBef>
                <a:spcPts val="0"/>
              </a:spcBef>
              <a:spcAft>
                <a:spcPts val="0"/>
              </a:spcAft>
              <a:buNone/>
            </a:pPr>
            <a:r>
              <a:t/>
            </a:r>
            <a:endParaRPr sz="1600">
              <a:solidFill>
                <a:schemeClr val="dk2"/>
              </a:solidFill>
              <a:latin typeface="Arial"/>
              <a:ea typeface="Arial"/>
              <a:cs typeface="Arial"/>
              <a:sym typeface="Arial"/>
            </a:endParaRPr>
          </a:p>
        </p:txBody>
      </p:sp>
      <p:pic>
        <p:nvPicPr>
          <p:cNvPr id="269" name="Google Shape;269;p9"/>
          <p:cNvPicPr preferRelativeResize="0"/>
          <p:nvPr/>
        </p:nvPicPr>
        <p:blipFill rotWithShape="1">
          <a:blip r:embed="rId4">
            <a:alphaModFix/>
          </a:blip>
          <a:srcRect b="0" l="0" r="0" t="0"/>
          <a:stretch/>
        </p:blipFill>
        <p:spPr>
          <a:xfrm>
            <a:off x="4994352" y="3429000"/>
            <a:ext cx="1537365" cy="1968107"/>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270" name="Google Shape;270;p9"/>
          <p:cNvPicPr preferRelativeResize="0"/>
          <p:nvPr/>
        </p:nvPicPr>
        <p:blipFill rotWithShape="1">
          <a:blip r:embed="rId5">
            <a:alphaModFix/>
          </a:blip>
          <a:srcRect b="0" l="0" r="0" t="0"/>
          <a:stretch/>
        </p:blipFill>
        <p:spPr>
          <a:xfrm>
            <a:off x="6682547" y="3428999"/>
            <a:ext cx="2038706" cy="1968107"/>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271" name="Google Shape;271;p9"/>
          <p:cNvSpPr txBox="1"/>
          <p:nvPr/>
        </p:nvSpPr>
        <p:spPr>
          <a:xfrm>
            <a:off x="4994352" y="5567639"/>
            <a:ext cx="3910974"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2"/>
                </a:solidFill>
                <a:latin typeface="Arial"/>
                <a:ea typeface="Arial"/>
                <a:cs typeface="Arial"/>
                <a:sym typeface="Arial"/>
              </a:rPr>
              <a:t>SW corner of the library - window quantities along with overall window sizes were dramatically increased. </a:t>
            </a:r>
            <a:endParaRPr b="1" sz="1100">
              <a:solidFill>
                <a:schemeClr val="dk2"/>
              </a:solidFill>
              <a:latin typeface="Arial"/>
              <a:ea typeface="Arial"/>
              <a:cs typeface="Arial"/>
              <a:sym typeface="Arial"/>
            </a:endParaRPr>
          </a:p>
        </p:txBody>
      </p:sp>
      <p:sp>
        <p:nvSpPr>
          <p:cNvPr id="272" name="Google Shape;272;p9"/>
          <p:cNvSpPr txBox="1"/>
          <p:nvPr/>
        </p:nvSpPr>
        <p:spPr>
          <a:xfrm>
            <a:off x="4994352" y="5212440"/>
            <a:ext cx="1009464" cy="200055"/>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700">
                <a:solidFill>
                  <a:srgbClr val="FFFFFF"/>
                </a:solidFill>
                <a:latin typeface="Helvetica Neue"/>
                <a:ea typeface="Helvetica Neue"/>
                <a:cs typeface="Helvetica Neue"/>
                <a:sym typeface="Helvetica Neue"/>
              </a:rPr>
              <a:t>PREVIOUS MILNER</a:t>
            </a:r>
            <a:endParaRPr b="1" sz="700">
              <a:solidFill>
                <a:srgbClr val="FFCC00"/>
              </a:solidFill>
              <a:latin typeface="Helvetica Neue"/>
              <a:ea typeface="Helvetica Neue"/>
              <a:cs typeface="Helvetica Neue"/>
              <a:sym typeface="Helvetica Neue"/>
            </a:endParaRPr>
          </a:p>
        </p:txBody>
      </p:sp>
      <p:sp>
        <p:nvSpPr>
          <p:cNvPr id="273" name="Google Shape;273;p9"/>
          <p:cNvSpPr txBox="1"/>
          <p:nvPr/>
        </p:nvSpPr>
        <p:spPr>
          <a:xfrm>
            <a:off x="7948810" y="3417483"/>
            <a:ext cx="771860" cy="200055"/>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700">
                <a:solidFill>
                  <a:srgbClr val="FFFFFF"/>
                </a:solidFill>
                <a:latin typeface="Helvetica Neue"/>
                <a:ea typeface="Helvetica Neue"/>
                <a:cs typeface="Helvetica Neue"/>
                <a:sym typeface="Helvetica Neue"/>
              </a:rPr>
              <a:t>NEW MILNER</a:t>
            </a:r>
            <a:endParaRPr b="1" sz="700">
              <a:solidFill>
                <a:srgbClr val="FFCC00"/>
              </a:solidFill>
              <a:latin typeface="Helvetica Neue"/>
              <a:ea typeface="Helvetica Neue"/>
              <a:cs typeface="Helvetica Neue"/>
              <a:sym typeface="Helvetica Neue"/>
            </a:endParaRPr>
          </a:p>
        </p:txBody>
      </p:sp>
      <p:pic>
        <p:nvPicPr>
          <p:cNvPr descr="Diagram&#10;&#10;Description automatically generated" id="274" name="Google Shape;274;p9"/>
          <p:cNvPicPr preferRelativeResize="0"/>
          <p:nvPr/>
        </p:nvPicPr>
        <p:blipFill rotWithShape="1">
          <a:blip r:embed="rId6">
            <a:alphaModFix/>
          </a:blip>
          <a:srcRect b="0" l="0" r="0" t="0"/>
          <a:stretch/>
        </p:blipFill>
        <p:spPr>
          <a:xfrm>
            <a:off x="4998378" y="557129"/>
            <a:ext cx="3727806" cy="2704304"/>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Green Content Slide">
  <a:themeElements>
    <a:clrScheme name="EPL Green">
      <a:dk1>
        <a:srgbClr val="7BC143"/>
      </a:dk1>
      <a:lt1>
        <a:srgbClr val="FFFFFF"/>
      </a:lt1>
      <a:dk2>
        <a:srgbClr val="000000"/>
      </a:dk2>
      <a:lt2>
        <a:srgbClr val="FFFFFF"/>
      </a:lt2>
      <a:accent1>
        <a:srgbClr val="7BC143"/>
      </a:accent1>
      <a:accent2>
        <a:srgbClr val="AFD98E"/>
      </a:accent2>
      <a:accent3>
        <a:srgbClr val="7BC143"/>
      </a:accent3>
      <a:accent4>
        <a:srgbClr val="AFD98E"/>
      </a:accent4>
      <a:accent5>
        <a:srgbClr val="7BC143"/>
      </a:accent5>
      <a:accent6>
        <a:srgbClr val="AFD98E"/>
      </a:accent6>
      <a:hlink>
        <a:srgbClr val="004B8D"/>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Blue Content Slide">
  <a:themeElements>
    <a:clrScheme name="EPL Blue">
      <a:dk1>
        <a:srgbClr val="009DDC"/>
      </a:dk1>
      <a:lt1>
        <a:srgbClr val="FFFFFF"/>
      </a:lt1>
      <a:dk2>
        <a:srgbClr val="000000"/>
      </a:dk2>
      <a:lt2>
        <a:srgbClr val="FFFFFF"/>
      </a:lt2>
      <a:accent1>
        <a:srgbClr val="009DDC"/>
      </a:accent1>
      <a:accent2>
        <a:srgbClr val="25C1FF"/>
      </a:accent2>
      <a:accent3>
        <a:srgbClr val="009DDC"/>
      </a:accent3>
      <a:accent4>
        <a:srgbClr val="25C1FF"/>
      </a:accent4>
      <a:accent5>
        <a:srgbClr val="009DDC"/>
      </a:accent5>
      <a:accent6>
        <a:srgbClr val="25C1FF"/>
      </a:accent6>
      <a:hlink>
        <a:srgbClr val="004B8D"/>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Yellow Content Slide">
  <a:themeElements>
    <a:clrScheme name="EPL Yellow">
      <a:dk1>
        <a:srgbClr val="FDBB30"/>
      </a:dk1>
      <a:lt1>
        <a:srgbClr val="FFFFFF"/>
      </a:lt1>
      <a:dk2>
        <a:srgbClr val="000000"/>
      </a:dk2>
      <a:lt2>
        <a:srgbClr val="FFFFFF"/>
      </a:lt2>
      <a:accent1>
        <a:srgbClr val="FDBB30"/>
      </a:accent1>
      <a:accent2>
        <a:srgbClr val="FED686"/>
      </a:accent2>
      <a:accent3>
        <a:srgbClr val="FDBB30"/>
      </a:accent3>
      <a:accent4>
        <a:srgbClr val="FED686"/>
      </a:accent4>
      <a:accent5>
        <a:srgbClr val="FDBB30"/>
      </a:accent5>
      <a:accent6>
        <a:srgbClr val="FED686"/>
      </a:accent6>
      <a:hlink>
        <a:srgbClr val="004B8D"/>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Purple Divider Slide">
  <a:themeElements>
    <a:clrScheme name="EPL">
      <a:dk1>
        <a:srgbClr val="000000"/>
      </a:dk1>
      <a:lt1>
        <a:srgbClr val="FFFFFF"/>
      </a:lt1>
      <a:dk2>
        <a:srgbClr val="000000"/>
      </a:dk2>
      <a:lt2>
        <a:srgbClr val="FFFFFF"/>
      </a:lt2>
      <a:accent1>
        <a:srgbClr val="FDBB30"/>
      </a:accent1>
      <a:accent2>
        <a:srgbClr val="7BC143"/>
      </a:accent2>
      <a:accent3>
        <a:srgbClr val="E40E62"/>
      </a:accent3>
      <a:accent4>
        <a:srgbClr val="7C3F99"/>
      </a:accent4>
      <a:accent5>
        <a:srgbClr val="009DDC"/>
      </a:accent5>
      <a:accent6>
        <a:srgbClr val="004B8D"/>
      </a:accent6>
      <a:hlink>
        <a:srgbClr val="004B8D"/>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Red Divider Slide">
  <a:themeElements>
    <a:clrScheme name="EPL">
      <a:dk1>
        <a:srgbClr val="000000"/>
      </a:dk1>
      <a:lt1>
        <a:srgbClr val="FFFFFF"/>
      </a:lt1>
      <a:dk2>
        <a:srgbClr val="000000"/>
      </a:dk2>
      <a:lt2>
        <a:srgbClr val="FFFFFF"/>
      </a:lt2>
      <a:accent1>
        <a:srgbClr val="FDBB30"/>
      </a:accent1>
      <a:accent2>
        <a:srgbClr val="7BC143"/>
      </a:accent2>
      <a:accent3>
        <a:srgbClr val="E40E62"/>
      </a:accent3>
      <a:accent4>
        <a:srgbClr val="7C3F99"/>
      </a:accent4>
      <a:accent5>
        <a:srgbClr val="009DDC"/>
      </a:accent5>
      <a:accent6>
        <a:srgbClr val="004B8D"/>
      </a:accent6>
      <a:hlink>
        <a:srgbClr val="004B8D"/>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Red Content Slide">
  <a:themeElements>
    <a:clrScheme name="EPL Red">
      <a:dk1>
        <a:srgbClr val="E40E62"/>
      </a:dk1>
      <a:lt1>
        <a:srgbClr val="FFFFFF"/>
      </a:lt1>
      <a:dk2>
        <a:srgbClr val="000000"/>
      </a:dk2>
      <a:lt2>
        <a:srgbClr val="FFFFFF"/>
      </a:lt2>
      <a:accent1>
        <a:srgbClr val="E40E62"/>
      </a:accent1>
      <a:accent2>
        <a:srgbClr val="F45290"/>
      </a:accent2>
      <a:accent3>
        <a:srgbClr val="E40E62"/>
      </a:accent3>
      <a:accent4>
        <a:srgbClr val="F45290"/>
      </a:accent4>
      <a:accent5>
        <a:srgbClr val="E40E62"/>
      </a:accent5>
      <a:accent6>
        <a:srgbClr val="F45290"/>
      </a:accent6>
      <a:hlink>
        <a:srgbClr val="004B8D"/>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Purple Content Slide">
  <a:themeElements>
    <a:clrScheme name="EPL Purple">
      <a:dk1>
        <a:srgbClr val="7C3F99"/>
      </a:dk1>
      <a:lt1>
        <a:srgbClr val="FFFFFF"/>
      </a:lt1>
      <a:dk2>
        <a:srgbClr val="000000"/>
      </a:dk2>
      <a:lt2>
        <a:srgbClr val="FFFFFF"/>
      </a:lt2>
      <a:accent1>
        <a:srgbClr val="7C3F99"/>
      </a:accent1>
      <a:accent2>
        <a:srgbClr val="A368C0"/>
      </a:accent2>
      <a:accent3>
        <a:srgbClr val="7C3F99"/>
      </a:accent3>
      <a:accent4>
        <a:srgbClr val="A368C0"/>
      </a:accent4>
      <a:accent5>
        <a:srgbClr val="7C3F99"/>
      </a:accent5>
      <a:accent6>
        <a:srgbClr val="A368C0"/>
      </a:accent6>
      <a:hlink>
        <a:srgbClr val="004B8D"/>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Yellow Divider Slide">
  <a:themeElements>
    <a:clrScheme name="EPL">
      <a:dk1>
        <a:srgbClr val="000000"/>
      </a:dk1>
      <a:lt1>
        <a:srgbClr val="FFFFFF"/>
      </a:lt1>
      <a:dk2>
        <a:srgbClr val="000000"/>
      </a:dk2>
      <a:lt2>
        <a:srgbClr val="FFFFFF"/>
      </a:lt2>
      <a:accent1>
        <a:srgbClr val="FDBB30"/>
      </a:accent1>
      <a:accent2>
        <a:srgbClr val="7BC143"/>
      </a:accent2>
      <a:accent3>
        <a:srgbClr val="E40E62"/>
      </a:accent3>
      <a:accent4>
        <a:srgbClr val="7C3F99"/>
      </a:accent4>
      <a:accent5>
        <a:srgbClr val="009DDC"/>
      </a:accent5>
      <a:accent6>
        <a:srgbClr val="004B8D"/>
      </a:accent6>
      <a:hlink>
        <a:srgbClr val="004B8D"/>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Blue Divider Slide">
  <a:themeElements>
    <a:clrScheme name="EPL">
      <a:dk1>
        <a:srgbClr val="000000"/>
      </a:dk1>
      <a:lt1>
        <a:srgbClr val="FFFFFF"/>
      </a:lt1>
      <a:dk2>
        <a:srgbClr val="000000"/>
      </a:dk2>
      <a:lt2>
        <a:srgbClr val="FFFFFF"/>
      </a:lt2>
      <a:accent1>
        <a:srgbClr val="FDBB30"/>
      </a:accent1>
      <a:accent2>
        <a:srgbClr val="7BC143"/>
      </a:accent2>
      <a:accent3>
        <a:srgbClr val="E40E62"/>
      </a:accent3>
      <a:accent4>
        <a:srgbClr val="7C3F99"/>
      </a:accent4>
      <a:accent5>
        <a:srgbClr val="009DDC"/>
      </a:accent5>
      <a:accent6>
        <a:srgbClr val="004B8D"/>
      </a:accent6>
      <a:hlink>
        <a:srgbClr val="004B8D"/>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Black Content Slide">
  <a:themeElements>
    <a:clrScheme name="EPL">
      <a:dk1>
        <a:srgbClr val="000000"/>
      </a:dk1>
      <a:lt1>
        <a:srgbClr val="FFFFFF"/>
      </a:lt1>
      <a:dk2>
        <a:srgbClr val="000000"/>
      </a:dk2>
      <a:lt2>
        <a:srgbClr val="FFFFFF"/>
      </a:lt2>
      <a:accent1>
        <a:srgbClr val="FDBB30"/>
      </a:accent1>
      <a:accent2>
        <a:srgbClr val="7BC143"/>
      </a:accent2>
      <a:accent3>
        <a:srgbClr val="E40E62"/>
      </a:accent3>
      <a:accent4>
        <a:srgbClr val="7C3F99"/>
      </a:accent4>
      <a:accent5>
        <a:srgbClr val="009DDC"/>
      </a:accent5>
      <a:accent6>
        <a:srgbClr val="004B8D"/>
      </a:accent6>
      <a:hlink>
        <a:srgbClr val="004B8D"/>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Green Divider Slide">
  <a:themeElements>
    <a:clrScheme name="EPL">
      <a:dk1>
        <a:srgbClr val="000000"/>
      </a:dk1>
      <a:lt1>
        <a:srgbClr val="FFFFFF"/>
      </a:lt1>
      <a:dk2>
        <a:srgbClr val="000000"/>
      </a:dk2>
      <a:lt2>
        <a:srgbClr val="FFFFFF"/>
      </a:lt2>
      <a:accent1>
        <a:srgbClr val="FDBB30"/>
      </a:accent1>
      <a:accent2>
        <a:srgbClr val="7BC143"/>
      </a:accent2>
      <a:accent3>
        <a:srgbClr val="E40E62"/>
      </a:accent3>
      <a:accent4>
        <a:srgbClr val="7C3F99"/>
      </a:accent4>
      <a:accent5>
        <a:srgbClr val="009DDC"/>
      </a:accent5>
      <a:accent6>
        <a:srgbClr val="004B8D"/>
      </a:accent6>
      <a:hlink>
        <a:srgbClr val="004B8D"/>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2012-10-01T16:25:24Z</dcterms:created>
  <dc:creator>SMurilloPaz</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0x010100147EB9222E0F5A468110BD78AFA39B01</vt:lpwstr>
  </property>
  <property fmtid="{D5CDD505-2E9C-101B-9397-08002B2CF9AE}" pid="3" name="Order">
    <vt:r8>30500.0</vt:r8>
  </property>
  <property fmtid="{D5CDD505-2E9C-101B-9397-08002B2CF9AE}" pid="4" name="ComplianceAssetId">
    <vt:lpwstr/>
  </property>
  <property fmtid="{D5CDD505-2E9C-101B-9397-08002B2CF9AE}" pid="5" name="SharedWithUsers">
    <vt:lpwstr>14;#Jimmy Nguyen;#15;#Cora Kilshaw</vt:lpwstr>
  </property>
</Properties>
</file>